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64" r:id="rId5"/>
    <p:sldId id="265" r:id="rId6"/>
    <p:sldId id="261" r:id="rId7"/>
    <p:sldId id="259" r:id="rId8"/>
    <p:sldId id="267" r:id="rId9"/>
    <p:sldId id="266" r:id="rId10"/>
    <p:sldId id="268" r:id="rId11"/>
    <p:sldId id="269" r:id="rId12"/>
    <p:sldId id="256" r:id="rId13"/>
    <p:sldId id="257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7197" userDrawn="1">
          <p15:clr>
            <a:srgbClr val="A4A3A4"/>
          </p15:clr>
        </p15:guide>
        <p15:guide id="5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241" autoAdjust="0"/>
  </p:normalViewPr>
  <p:slideViewPr>
    <p:cSldViewPr snapToGrid="0">
      <p:cViewPr varScale="1">
        <p:scale>
          <a:sx n="88" d="100"/>
          <a:sy n="88" d="100"/>
        </p:scale>
        <p:origin x="485" y="-62"/>
      </p:cViewPr>
      <p:guideLst>
        <p:guide pos="3840"/>
        <p:guide pos="7197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coloredoutline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05/8/layout/gear1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/>
        <a:lstStyle/>
        <a:p>
          <a:endParaRPr lang="en-US"/>
        </a:p>
      </dgm:t>
    </dgm:pt>
    <dgm:pt modelId="{AACEAFD5-63CF-4AFC-B46F-BE086C5D447C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Phase 01</a:t>
          </a:r>
        </a:p>
      </dgm:t>
    </dgm:pt>
    <dgm:pt modelId="{7A0BD8EC-BB4A-4912-A54E-6F39B681264E}" type="parTrans" cxnId="{AE101ABC-7EA3-4444-A576-8AB15A371C84}">
      <dgm:prSet/>
      <dgm:spPr/>
      <dgm:t>
        <a:bodyPr/>
        <a:lstStyle/>
        <a:p>
          <a:endParaRPr lang="en-US"/>
        </a:p>
      </dgm:t>
    </dgm:pt>
    <dgm:pt modelId="{7A8D4B4D-06E9-4958-810D-A6226B6AC588}" type="sibTrans" cxnId="{AE101ABC-7EA3-4444-A576-8AB15A371C84}">
      <dgm:prSet/>
      <dgm:spPr/>
      <dgm:t>
        <a:bodyPr/>
        <a:lstStyle/>
        <a:p>
          <a:endParaRPr lang="en-US"/>
        </a:p>
      </dgm:t>
    </dgm:pt>
    <dgm:pt modelId="{349299C9-846E-4827-813A-349CCCE20782}">
      <dgm:prSet phldrT="[Text]" custT="1"/>
      <dgm:spPr/>
      <dgm:t>
        <a:bodyPr/>
        <a:lstStyle/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Char char="•"/>
          </a:pPr>
          <a:r>
            <a:rPr lang="en-US" sz="1050" b="1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ERD </a:t>
          </a:r>
        </a:p>
      </dgm:t>
    </dgm:pt>
    <dgm:pt modelId="{AEA27547-B9ED-4994-BD27-04EC297EF367}" type="parTrans" cxnId="{0EFA3039-6828-403C-9445-4359BA6645E6}">
      <dgm:prSet/>
      <dgm:spPr/>
      <dgm:t>
        <a:bodyPr/>
        <a:lstStyle/>
        <a:p>
          <a:endParaRPr lang="en-US"/>
        </a:p>
      </dgm:t>
    </dgm:pt>
    <dgm:pt modelId="{9D819F52-ACA0-4B08-8256-DF6BD8FA3A0B}" type="sibTrans" cxnId="{0EFA3039-6828-403C-9445-4359BA6645E6}">
      <dgm:prSet/>
      <dgm:spPr/>
      <dgm:t>
        <a:bodyPr/>
        <a:lstStyle/>
        <a:p>
          <a:endParaRPr lang="en-US"/>
        </a:p>
      </dgm:t>
    </dgm:pt>
    <dgm:pt modelId="{D71FC021-6A65-44D1-95B9-0E6C89079866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/>
        <a:lstStyle/>
        <a:p>
          <a:r>
            <a:rPr lang="en-US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Phase 03</a:t>
          </a:r>
        </a:p>
      </dgm:t>
    </dgm:pt>
    <dgm:pt modelId="{862AAE39-3AAD-40E3-BA20-90187BD73242}" type="parTrans" cxnId="{53239C96-427C-420B-95DC-546F3B30ED65}">
      <dgm:prSet/>
      <dgm:spPr/>
      <dgm:t>
        <a:bodyPr/>
        <a:lstStyle/>
        <a:p>
          <a:endParaRPr lang="en-US"/>
        </a:p>
      </dgm:t>
    </dgm:pt>
    <dgm:pt modelId="{9B090D9D-470E-46E2-AABB-0368A52481AA}" type="sibTrans" cxnId="{53239C96-427C-420B-95DC-546F3B30ED65}">
      <dgm:prSet/>
      <dgm:spPr/>
      <dgm:t>
        <a:bodyPr/>
        <a:lstStyle/>
        <a:p>
          <a:endParaRPr lang="en-US"/>
        </a:p>
      </dgm:t>
    </dgm:pt>
    <dgm:pt modelId="{4A6BB192-9983-4F48-BBC5-6E384EED7EC5}">
      <dgm:prSet phldrT="[Text]" custT="1"/>
      <dgm:spPr/>
      <dgm:t>
        <a:bodyPr/>
        <a:lstStyle/>
        <a:p>
          <a:r>
            <a:rPr lang="en-US" sz="1050" b="1" dirty="0">
              <a:solidFill>
                <a:schemeClr val="bg2">
                  <a:lumMod val="75000"/>
                </a:schemeClr>
              </a:solidFill>
            </a:rPr>
            <a:t>Reporting</a:t>
          </a:r>
        </a:p>
      </dgm:t>
    </dgm:pt>
    <dgm:pt modelId="{230A6E4A-6CED-4DC0-AEFE-6859FE07B658}" type="parTrans" cxnId="{E3115EEA-DE9C-4F06-B8B3-BEB263D5F2B1}">
      <dgm:prSet/>
      <dgm:spPr/>
      <dgm:t>
        <a:bodyPr/>
        <a:lstStyle/>
        <a:p>
          <a:endParaRPr lang="en-US"/>
        </a:p>
      </dgm:t>
    </dgm:pt>
    <dgm:pt modelId="{0B568EC2-5D2A-4B00-8047-B7832F245B44}" type="sibTrans" cxnId="{E3115EEA-DE9C-4F06-B8B3-BEB263D5F2B1}">
      <dgm:prSet/>
      <dgm:spPr/>
      <dgm:t>
        <a:bodyPr/>
        <a:lstStyle/>
        <a:p>
          <a:endParaRPr lang="en-US"/>
        </a:p>
      </dgm:t>
    </dgm:pt>
    <dgm:pt modelId="{D07AD3FD-84FF-467E-9693-752776549C61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r>
            <a:rPr lang="en-US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Phase 02</a:t>
          </a:r>
        </a:p>
      </dgm:t>
    </dgm:pt>
    <dgm:pt modelId="{A8C9B7A9-BC2A-4753-B7F0-F2E361D95520}" type="sibTrans" cxnId="{55492768-9A5E-4F74-AC7C-959C5C24EFD3}">
      <dgm:prSet/>
      <dgm:spPr/>
      <dgm:t>
        <a:bodyPr/>
        <a:lstStyle/>
        <a:p>
          <a:endParaRPr lang="en-US"/>
        </a:p>
      </dgm:t>
    </dgm:pt>
    <dgm:pt modelId="{7B691773-F524-4FAD-A272-BDF0B0C4370A}" type="parTrans" cxnId="{55492768-9A5E-4F74-AC7C-959C5C24EFD3}">
      <dgm:prSet/>
      <dgm:spPr/>
      <dgm:t>
        <a:bodyPr/>
        <a:lstStyle/>
        <a:p>
          <a:endParaRPr lang="en-US"/>
        </a:p>
      </dgm:t>
    </dgm:pt>
    <dgm:pt modelId="{32CCB050-072A-41BF-BE1B-388CF53E5629}">
      <dgm:prSet/>
      <dgm:spPr>
        <a:solidFill>
          <a:schemeClr val="accent4"/>
        </a:solidFill>
        <a:ln>
          <a:solidFill>
            <a:schemeClr val="accent4"/>
          </a:solidFill>
        </a:ln>
      </dgm:spPr>
      <dgm:t>
        <a:bodyPr/>
        <a:lstStyle/>
        <a:p>
          <a:pPr rtl="1"/>
          <a:endParaRPr lang="ar-EG"/>
        </a:p>
      </dgm:t>
    </dgm:pt>
    <dgm:pt modelId="{B301371B-A53D-4B79-8B8D-7B304894442B}" type="parTrans" cxnId="{042E0AE1-6450-410A-B96E-AFBADB139BEA}">
      <dgm:prSet/>
      <dgm:spPr/>
      <dgm:t>
        <a:bodyPr/>
        <a:lstStyle/>
        <a:p>
          <a:endParaRPr lang="ru-RU"/>
        </a:p>
      </dgm:t>
    </dgm:pt>
    <dgm:pt modelId="{BF05D8EE-4413-4737-8721-DAF10D6CAB04}" type="sibTrans" cxnId="{042E0AE1-6450-410A-B96E-AFBADB139BEA}">
      <dgm:prSet/>
      <dgm:spPr/>
      <dgm:t>
        <a:bodyPr/>
        <a:lstStyle/>
        <a:p>
          <a:endParaRPr lang="ru-RU"/>
        </a:p>
      </dgm:t>
    </dgm:pt>
    <dgm:pt modelId="{9E838AE2-4659-4603-ABC8-58DF4222C0D4}">
      <dgm:prSet/>
      <dgm:spPr>
        <a:solidFill>
          <a:schemeClr val="accent5"/>
        </a:solidFill>
        <a:ln>
          <a:solidFill>
            <a:schemeClr val="accent5"/>
          </a:solidFill>
        </a:ln>
      </dgm:spPr>
      <dgm:t>
        <a:bodyPr/>
        <a:lstStyle/>
        <a:p>
          <a:pPr rtl="1"/>
          <a:endParaRPr lang="ar-EG"/>
        </a:p>
      </dgm:t>
    </dgm:pt>
    <dgm:pt modelId="{5FC53805-9431-4BC8-ADB9-DABF59DE31C7}" type="parTrans" cxnId="{CF54291C-AAFD-4FA4-9A16-20CE892BA907}">
      <dgm:prSet/>
      <dgm:spPr/>
      <dgm:t>
        <a:bodyPr/>
        <a:lstStyle/>
        <a:p>
          <a:endParaRPr lang="ru-RU"/>
        </a:p>
      </dgm:t>
    </dgm:pt>
    <dgm:pt modelId="{61F1BCD3-232D-4C03-B56C-182BCB6108CD}" type="sibTrans" cxnId="{CF54291C-AAFD-4FA4-9A16-20CE892BA907}">
      <dgm:prSet/>
      <dgm:spPr/>
      <dgm:t>
        <a:bodyPr/>
        <a:lstStyle/>
        <a:p>
          <a:endParaRPr lang="ru-RU"/>
        </a:p>
      </dgm:t>
    </dgm:pt>
    <dgm:pt modelId="{04A40292-9119-41B2-B968-7B651F20675D}">
      <dgm:prSet custT="1"/>
      <dgm:spPr/>
      <dgm:t>
        <a:bodyPr/>
        <a:lstStyle/>
        <a:p>
          <a:pPr rtl="1"/>
          <a:endParaRPr lang="ar-EG"/>
        </a:p>
      </dgm:t>
    </dgm:pt>
    <dgm:pt modelId="{70078FF1-F2A9-4A6B-88D1-8CF3595EFE73}" type="parTrans" cxnId="{1D6C5464-DE30-4BEC-9E27-B2C179C39CC4}">
      <dgm:prSet/>
      <dgm:spPr/>
      <dgm:t>
        <a:bodyPr/>
        <a:lstStyle/>
        <a:p>
          <a:endParaRPr lang="en-US"/>
        </a:p>
      </dgm:t>
    </dgm:pt>
    <dgm:pt modelId="{B4C4972A-0898-484E-AF78-D5D7E0F991F2}" type="sibTrans" cxnId="{1D6C5464-DE30-4BEC-9E27-B2C179C39CC4}">
      <dgm:prSet/>
      <dgm:spPr/>
      <dgm:t>
        <a:bodyPr/>
        <a:lstStyle/>
        <a:p>
          <a:endParaRPr lang="en-US"/>
        </a:p>
      </dgm:t>
    </dgm:pt>
    <dgm:pt modelId="{C8E903CE-0CFD-4D68-A857-80E14557005E}">
      <dgm:prSet custT="1"/>
      <dgm:spPr/>
      <dgm:t>
        <a:bodyPr/>
        <a:lstStyle/>
        <a:p>
          <a:pPr rtl="1"/>
          <a:endParaRPr lang="ar-EG"/>
        </a:p>
      </dgm:t>
    </dgm:pt>
    <dgm:pt modelId="{D5890537-0D77-4DA1-A100-62C393623468}" type="parTrans" cxnId="{17BD67AD-4331-49EC-BC4A-29404E891597}">
      <dgm:prSet/>
      <dgm:spPr/>
      <dgm:t>
        <a:bodyPr/>
        <a:lstStyle/>
        <a:p>
          <a:endParaRPr lang="en-US"/>
        </a:p>
      </dgm:t>
    </dgm:pt>
    <dgm:pt modelId="{862799CE-00F4-4DD6-894E-A487503F8DE6}" type="sibTrans" cxnId="{17BD67AD-4331-49EC-BC4A-29404E891597}">
      <dgm:prSet/>
      <dgm:spPr/>
      <dgm:t>
        <a:bodyPr/>
        <a:lstStyle/>
        <a:p>
          <a:endParaRPr lang="en-US"/>
        </a:p>
      </dgm:t>
    </dgm:pt>
    <dgm:pt modelId="{64F8BCD6-E62B-44C3-A4DE-AD4645797021}">
      <dgm:prSet custT="1"/>
      <dgm:spPr/>
      <dgm:t>
        <a:bodyPr/>
        <a:lstStyle/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Char char="•"/>
          </a:pPr>
          <a:r>
            <a:rPr lang="en-US" sz="1050" b="1" dirty="0">
              <a:solidFill>
                <a:schemeClr val="bg2">
                  <a:lumMod val="75000"/>
                </a:schemeClr>
              </a:solidFill>
              <a:latin typeface="+mn-lt"/>
              <a:ea typeface="+mn-ea"/>
              <a:cs typeface="+mn-cs"/>
            </a:rPr>
            <a:t>Mapping</a:t>
          </a:r>
        </a:p>
      </dgm:t>
    </dgm:pt>
    <dgm:pt modelId="{726DC5F6-2C95-4DC1-B5F7-269E7AD7062C}" type="parTrans" cxnId="{7E6A29D7-02A9-40B0-8290-07285E0A67B6}">
      <dgm:prSet/>
      <dgm:spPr/>
      <dgm:t>
        <a:bodyPr/>
        <a:lstStyle/>
        <a:p>
          <a:pPr rtl="1"/>
          <a:endParaRPr lang="ar-EG"/>
        </a:p>
      </dgm:t>
    </dgm:pt>
    <dgm:pt modelId="{3B7BEDAF-3DEA-4BF2-99D0-683713FD96CE}" type="sibTrans" cxnId="{7E6A29D7-02A9-40B0-8290-07285E0A67B6}">
      <dgm:prSet/>
      <dgm:spPr/>
      <dgm:t>
        <a:bodyPr/>
        <a:lstStyle/>
        <a:p>
          <a:pPr rtl="1"/>
          <a:endParaRPr lang="ar-EG"/>
        </a:p>
      </dgm:t>
    </dgm:pt>
    <dgm:pt modelId="{4344DC5E-98B2-4A44-A5D7-D757F11FA6C3}">
      <dgm:prSet custT="1"/>
      <dgm:spPr/>
      <dgm:t>
        <a:bodyPr/>
        <a:lstStyle/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Char char="•"/>
          </a:pPr>
          <a:r>
            <a:rPr lang="en-US" sz="1050" b="1" dirty="0">
              <a:solidFill>
                <a:srgbClr val="666666"/>
              </a:solidFill>
              <a:latin typeface="+mn-lt"/>
              <a:ea typeface="+mn-ea"/>
              <a:cs typeface="+mn-cs"/>
            </a:rPr>
            <a:t>Initial data</a:t>
          </a:r>
        </a:p>
      </dgm:t>
    </dgm:pt>
    <dgm:pt modelId="{5FEE498A-3AD6-4F49-AD90-8A600E996E7E}" type="parTrans" cxnId="{69F1611D-E81A-4E4F-AF2A-625C2BAB4080}">
      <dgm:prSet/>
      <dgm:spPr/>
      <dgm:t>
        <a:bodyPr/>
        <a:lstStyle/>
        <a:p>
          <a:pPr rtl="1"/>
          <a:endParaRPr lang="ar-EG"/>
        </a:p>
      </dgm:t>
    </dgm:pt>
    <dgm:pt modelId="{529FCBED-9B01-45C3-A74B-863F2247D341}" type="sibTrans" cxnId="{69F1611D-E81A-4E4F-AF2A-625C2BAB4080}">
      <dgm:prSet/>
      <dgm:spPr/>
      <dgm:t>
        <a:bodyPr/>
        <a:lstStyle/>
        <a:p>
          <a:pPr rtl="1"/>
          <a:endParaRPr lang="ar-EG"/>
        </a:p>
      </dgm:t>
    </dgm:pt>
    <dgm:pt modelId="{5D70EFF5-8B31-4A1F-AE44-51E4CF0013EB}">
      <dgm:prSet phldrT="[Text]" custT="1"/>
      <dgm:spPr/>
      <dgm:t>
        <a:bodyPr/>
        <a:lstStyle/>
        <a:p>
          <a:pPr rtl="0"/>
          <a:r>
            <a:rPr lang="en-US" sz="1050" b="1" dirty="0">
              <a:solidFill>
                <a:schemeClr val="bg2">
                  <a:lumMod val="75000"/>
                </a:schemeClr>
              </a:solidFill>
            </a:rPr>
            <a:t>Stored Procedures</a:t>
          </a:r>
        </a:p>
      </dgm:t>
    </dgm:pt>
    <dgm:pt modelId="{B6A59CDE-18AD-4553-B6C5-FF001A8E8510}" type="sibTrans" cxnId="{E97FF64F-8020-497E-AE7D-2395DDA4560D}">
      <dgm:prSet/>
      <dgm:spPr/>
      <dgm:t>
        <a:bodyPr/>
        <a:lstStyle/>
        <a:p>
          <a:endParaRPr lang="en-US"/>
        </a:p>
      </dgm:t>
    </dgm:pt>
    <dgm:pt modelId="{96C720A0-FEEF-48D1-8DF6-ABA03C304822}" type="parTrans" cxnId="{E97FF64F-8020-497E-AE7D-2395DDA4560D}">
      <dgm:prSet/>
      <dgm:spPr/>
      <dgm:t>
        <a:bodyPr/>
        <a:lstStyle/>
        <a:p>
          <a:endParaRPr lang="en-US"/>
        </a:p>
      </dgm:t>
    </dgm:pt>
    <dgm:pt modelId="{935A9E06-1769-4110-A33B-F2B330FD3B02}">
      <dgm:prSet phldrT="[Text]" custT="1"/>
      <dgm:spPr/>
      <dgm:t>
        <a:bodyPr/>
        <a:lstStyle/>
        <a:p>
          <a:pPr rtl="0"/>
          <a:r>
            <a:rPr lang="en-US" sz="1050" b="1" dirty="0">
              <a:solidFill>
                <a:schemeClr val="bg2">
                  <a:lumMod val="75000"/>
                </a:schemeClr>
              </a:solidFill>
            </a:rPr>
            <a:t>Design Apps</a:t>
          </a:r>
        </a:p>
      </dgm:t>
    </dgm:pt>
    <dgm:pt modelId="{53E75586-C570-4CA9-B54A-8B6C99DD6EC3}" type="parTrans" cxnId="{94CD4870-4580-4465-A070-DC7A60F5DA11}">
      <dgm:prSet/>
      <dgm:spPr/>
      <dgm:t>
        <a:bodyPr/>
        <a:lstStyle/>
        <a:p>
          <a:pPr rtl="1"/>
          <a:endParaRPr lang="ar-EG"/>
        </a:p>
      </dgm:t>
    </dgm:pt>
    <dgm:pt modelId="{81CEF581-FBC0-4DFF-AD8F-31D550DED530}" type="sibTrans" cxnId="{94CD4870-4580-4465-A070-DC7A60F5DA11}">
      <dgm:prSet/>
      <dgm:spPr/>
      <dgm:t>
        <a:bodyPr/>
        <a:lstStyle/>
        <a:p>
          <a:pPr rtl="1"/>
          <a:endParaRPr lang="ar-EG"/>
        </a:p>
      </dgm:t>
    </dgm:pt>
    <dgm:pt modelId="{2FFA6EE9-8E87-47F1-8A01-E8AE5A5DA05C}">
      <dgm:prSet phldrT="[Text]" custT="1"/>
      <dgm:spPr/>
      <dgm:t>
        <a:bodyPr/>
        <a:lstStyle/>
        <a:p>
          <a:r>
            <a:rPr lang="en-US" sz="1050" b="1" dirty="0">
              <a:solidFill>
                <a:schemeClr val="bg2">
                  <a:lumMod val="75000"/>
                </a:schemeClr>
              </a:solidFill>
            </a:rPr>
            <a:t>Dashboards</a:t>
          </a:r>
        </a:p>
      </dgm:t>
    </dgm:pt>
    <dgm:pt modelId="{BFA23447-87B7-4E1D-B734-970D40EA17DF}" type="parTrans" cxnId="{FF53D859-9AA7-4066-8A7D-88EC65FEDDAF}">
      <dgm:prSet/>
      <dgm:spPr/>
      <dgm:t>
        <a:bodyPr/>
        <a:lstStyle/>
        <a:p>
          <a:pPr rtl="1"/>
          <a:endParaRPr lang="ar-EG"/>
        </a:p>
      </dgm:t>
    </dgm:pt>
    <dgm:pt modelId="{EB32772F-185F-4DE4-8D81-C8442F2798BE}" type="sibTrans" cxnId="{FF53D859-9AA7-4066-8A7D-88EC65FEDDAF}">
      <dgm:prSet/>
      <dgm:spPr/>
      <dgm:t>
        <a:bodyPr/>
        <a:lstStyle/>
        <a:p>
          <a:pPr rtl="1"/>
          <a:endParaRPr lang="ar-EG"/>
        </a:p>
      </dgm:t>
    </dgm:pt>
    <dgm:pt modelId="{E3E61D88-521F-49C7-A2DB-76A015906BBE}" type="pres">
      <dgm:prSet presAssocID="{55C0B14E-AEA6-48D3-A387-ED4A3A3BF840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B84FCF74-1957-4932-BF8C-A715787560F3}" type="pres">
      <dgm:prSet presAssocID="{AACEAFD5-63CF-4AFC-B46F-BE086C5D447C}" presName="gear1" presStyleLbl="node1" presStyleIdx="0" presStyleCnt="3">
        <dgm:presLayoutVars>
          <dgm:chMax val="1"/>
          <dgm:bulletEnabled val="1"/>
        </dgm:presLayoutVars>
      </dgm:prSet>
      <dgm:spPr/>
    </dgm:pt>
    <dgm:pt modelId="{AA700E8D-F069-4791-9AE0-B00001549A45}" type="pres">
      <dgm:prSet presAssocID="{AACEAFD5-63CF-4AFC-B46F-BE086C5D447C}" presName="gear1srcNode" presStyleLbl="node1" presStyleIdx="0" presStyleCnt="3"/>
      <dgm:spPr/>
    </dgm:pt>
    <dgm:pt modelId="{D13956BF-0AC8-4914-9A42-BAA38A572AF7}" type="pres">
      <dgm:prSet presAssocID="{AACEAFD5-63CF-4AFC-B46F-BE086C5D447C}" presName="gear1dstNode" presStyleLbl="node1" presStyleIdx="0" presStyleCnt="3"/>
      <dgm:spPr/>
    </dgm:pt>
    <dgm:pt modelId="{B1B666DA-0DE9-4055-9BD4-A22AA8059250}" type="pres">
      <dgm:prSet presAssocID="{AACEAFD5-63CF-4AFC-B46F-BE086C5D447C}" presName="gear1ch" presStyleLbl="fgAcc1" presStyleIdx="0" presStyleCnt="3" custScaleX="102452" custScaleY="67664" custLinFactNeighborX="-20263" custLinFactNeighborY="-5821">
        <dgm:presLayoutVars>
          <dgm:chMax val="0"/>
          <dgm:bulletEnabled val="1"/>
        </dgm:presLayoutVars>
      </dgm:prSet>
      <dgm:spPr/>
    </dgm:pt>
    <dgm:pt modelId="{F7477C0C-4354-4DDC-B0F2-B0B44AB35790}" type="pres">
      <dgm:prSet presAssocID="{D07AD3FD-84FF-467E-9693-752776549C61}" presName="gear2" presStyleLbl="node1" presStyleIdx="1" presStyleCnt="3">
        <dgm:presLayoutVars>
          <dgm:chMax val="1"/>
          <dgm:bulletEnabled val="1"/>
        </dgm:presLayoutVars>
      </dgm:prSet>
      <dgm:spPr/>
    </dgm:pt>
    <dgm:pt modelId="{177760D3-441D-4DBB-86E3-C2205DE5B260}" type="pres">
      <dgm:prSet presAssocID="{D07AD3FD-84FF-467E-9693-752776549C61}" presName="gear2srcNode" presStyleLbl="node1" presStyleIdx="1" presStyleCnt="3"/>
      <dgm:spPr/>
    </dgm:pt>
    <dgm:pt modelId="{1BBFB9BE-3155-4F4B-A06F-17CBEEA126BE}" type="pres">
      <dgm:prSet presAssocID="{D07AD3FD-84FF-467E-9693-752776549C61}" presName="gear2dstNode" presStyleLbl="node1" presStyleIdx="1" presStyleCnt="3"/>
      <dgm:spPr/>
    </dgm:pt>
    <dgm:pt modelId="{6354B8C8-49C9-4BCB-8A52-7DA3CFD4D267}" type="pres">
      <dgm:prSet presAssocID="{D07AD3FD-84FF-467E-9693-752776549C61}" presName="gear2ch" presStyleLbl="fgAcc1" presStyleIdx="1" presStyleCnt="3" custScaleX="84965" custScaleY="52805">
        <dgm:presLayoutVars>
          <dgm:chMax val="0"/>
          <dgm:bulletEnabled val="1"/>
        </dgm:presLayoutVars>
      </dgm:prSet>
      <dgm:spPr/>
    </dgm:pt>
    <dgm:pt modelId="{A99B776D-EEC7-419C-8F19-677280B50A48}" type="pres">
      <dgm:prSet presAssocID="{D71FC021-6A65-44D1-95B9-0E6C89079866}" presName="gear3" presStyleLbl="node1" presStyleIdx="2" presStyleCnt="3"/>
      <dgm:spPr/>
    </dgm:pt>
    <dgm:pt modelId="{7E4D3BE8-BA5D-45E6-97FD-EA369D2700ED}" type="pres">
      <dgm:prSet presAssocID="{D71FC021-6A65-44D1-95B9-0E6C89079866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13AC2808-EBB1-419F-A646-A6E1147F5E5F}" type="pres">
      <dgm:prSet presAssocID="{D71FC021-6A65-44D1-95B9-0E6C89079866}" presName="gear3srcNode" presStyleLbl="node1" presStyleIdx="2" presStyleCnt="3"/>
      <dgm:spPr/>
    </dgm:pt>
    <dgm:pt modelId="{517B2181-B4B5-4093-AB36-35ABD6967F9A}" type="pres">
      <dgm:prSet presAssocID="{D71FC021-6A65-44D1-95B9-0E6C89079866}" presName="gear3dstNode" presStyleLbl="node1" presStyleIdx="2" presStyleCnt="3"/>
      <dgm:spPr/>
    </dgm:pt>
    <dgm:pt modelId="{60AACBC0-5928-429E-86F3-502959F3136F}" type="pres">
      <dgm:prSet presAssocID="{D71FC021-6A65-44D1-95B9-0E6C89079866}" presName="gear3ch" presStyleLbl="fgAcc1" presStyleIdx="2" presStyleCnt="3" custScaleX="66795" custScaleY="43962" custLinFactNeighborX="-12474" custLinFactNeighborY="-22453">
        <dgm:presLayoutVars>
          <dgm:chMax val="0"/>
          <dgm:bulletEnabled val="1"/>
        </dgm:presLayoutVars>
      </dgm:prSet>
      <dgm:spPr/>
    </dgm:pt>
    <dgm:pt modelId="{537E548C-1453-49B1-BCD7-AAC4C6F81303}" type="pres">
      <dgm:prSet presAssocID="{7A8D4B4D-06E9-4958-810D-A6226B6AC588}" presName="connector1" presStyleLbl="sibTrans2D1" presStyleIdx="0" presStyleCnt="3"/>
      <dgm:spPr/>
    </dgm:pt>
    <dgm:pt modelId="{7573B345-2571-4A7E-86AA-806EAD27C01F}" type="pres">
      <dgm:prSet presAssocID="{A8C9B7A9-BC2A-4753-B7F0-F2E361D95520}" presName="connector2" presStyleLbl="sibTrans2D1" presStyleIdx="1" presStyleCnt="3"/>
      <dgm:spPr/>
    </dgm:pt>
    <dgm:pt modelId="{32750258-2B47-4F5E-883A-DF785EFE694F}" type="pres">
      <dgm:prSet presAssocID="{9B090D9D-470E-46E2-AABB-0368A52481AA}" presName="connector3" presStyleLbl="sibTrans2D1" presStyleIdx="2" presStyleCnt="3"/>
      <dgm:spPr/>
    </dgm:pt>
  </dgm:ptLst>
  <dgm:cxnLst>
    <dgm:cxn modelId="{D965FF08-61BE-457A-BC92-2A4CA8E73965}" type="presOf" srcId="{D07AD3FD-84FF-467E-9693-752776549C61}" destId="{177760D3-441D-4DBB-86E3-C2205DE5B260}" srcOrd="1" destOrd="0" presId="urn:microsoft.com/office/officeart/2005/8/layout/gear1"/>
    <dgm:cxn modelId="{2C0F3B13-8CE5-4E5B-A1BF-2133C4ADEE6D}" type="presOf" srcId="{AACEAFD5-63CF-4AFC-B46F-BE086C5D447C}" destId="{D13956BF-0AC8-4914-9A42-BAA38A572AF7}" srcOrd="2" destOrd="0" presId="urn:microsoft.com/office/officeart/2005/8/layout/gear1"/>
    <dgm:cxn modelId="{CF54291C-AAFD-4FA4-9A16-20CE892BA907}" srcId="{55C0B14E-AEA6-48D3-A387-ED4A3A3BF840}" destId="{9E838AE2-4659-4603-ABC8-58DF4222C0D4}" srcOrd="4" destOrd="0" parTransId="{5FC53805-9431-4BC8-ADB9-DABF59DE31C7}" sibTransId="{61F1BCD3-232D-4C03-B56C-182BCB6108CD}"/>
    <dgm:cxn modelId="{69F1611D-E81A-4E4F-AF2A-625C2BAB4080}" srcId="{AACEAFD5-63CF-4AFC-B46F-BE086C5D447C}" destId="{4344DC5E-98B2-4A44-A5D7-D757F11FA6C3}" srcOrd="2" destOrd="0" parTransId="{5FEE498A-3AD6-4F49-AD90-8A600E996E7E}" sibTransId="{529FCBED-9B01-45C3-A74B-863F2247D341}"/>
    <dgm:cxn modelId="{7EC37430-BB12-40CF-AB4C-D97D1B21F4D8}" type="presOf" srcId="{5D70EFF5-8B31-4A1F-AE44-51E4CF0013EB}" destId="{6354B8C8-49C9-4BCB-8A52-7DA3CFD4D267}" srcOrd="0" destOrd="0" presId="urn:microsoft.com/office/officeart/2005/8/layout/gear1"/>
    <dgm:cxn modelId="{D33B1135-C9D4-440C-9DF6-3F6542A0FD7A}" type="presOf" srcId="{9B090D9D-470E-46E2-AABB-0368A52481AA}" destId="{32750258-2B47-4F5E-883A-DF785EFE694F}" srcOrd="0" destOrd="0" presId="urn:microsoft.com/office/officeart/2005/8/layout/gear1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1D6C5464-DE30-4BEC-9E27-B2C179C39CC4}" srcId="{32CCB050-072A-41BF-BE1B-388CF53E5629}" destId="{04A40292-9119-41B2-B968-7B651F20675D}" srcOrd="0" destOrd="0" parTransId="{70078FF1-F2A9-4A6B-88D1-8CF3595EFE73}" sibTransId="{B4C4972A-0898-484E-AF78-D5D7E0F991F2}"/>
    <dgm:cxn modelId="{1DF4CA47-F9CB-467C-9A79-8F247E6BB545}" type="presOf" srcId="{64F8BCD6-E62B-44C3-A4DE-AD4645797021}" destId="{B1B666DA-0DE9-4055-9BD4-A22AA8059250}" srcOrd="0" destOrd="1" presId="urn:microsoft.com/office/officeart/2005/8/layout/gear1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C1C88F69-E714-4365-96A9-EBE5334662DD}" type="presOf" srcId="{AACEAFD5-63CF-4AFC-B46F-BE086C5D447C}" destId="{B84FCF74-1957-4932-BF8C-A715787560F3}" srcOrd="0" destOrd="0" presId="urn:microsoft.com/office/officeart/2005/8/layout/gear1"/>
    <dgm:cxn modelId="{9018A34E-20C8-42B7-8CC7-EB775E425190}" type="presOf" srcId="{935A9E06-1769-4110-A33B-F2B330FD3B02}" destId="{6354B8C8-49C9-4BCB-8A52-7DA3CFD4D267}" srcOrd="0" destOrd="1" presId="urn:microsoft.com/office/officeart/2005/8/layout/gear1"/>
    <dgm:cxn modelId="{85C54A6F-3C81-448E-8F86-4A40B4301B97}" type="presOf" srcId="{D71FC021-6A65-44D1-95B9-0E6C89079866}" destId="{A99B776D-EEC7-419C-8F19-677280B50A48}" srcOrd="0" destOrd="0" presId="urn:microsoft.com/office/officeart/2005/8/layout/gear1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94CD4870-4580-4465-A070-DC7A60F5DA11}" srcId="{D07AD3FD-84FF-467E-9693-752776549C61}" destId="{935A9E06-1769-4110-A33B-F2B330FD3B02}" srcOrd="1" destOrd="0" parTransId="{53E75586-C570-4CA9-B54A-8B6C99DD6EC3}" sibTransId="{81CEF581-FBC0-4DFF-AD8F-31D550DED530}"/>
    <dgm:cxn modelId="{B4D61254-514B-4B1B-BE84-41CB56E939AD}" type="presOf" srcId="{A8C9B7A9-BC2A-4753-B7F0-F2E361D95520}" destId="{7573B345-2571-4A7E-86AA-806EAD27C01F}" srcOrd="0" destOrd="0" presId="urn:microsoft.com/office/officeart/2005/8/layout/gear1"/>
    <dgm:cxn modelId="{184A5976-3F7B-49D7-BD85-C09361646032}" type="presOf" srcId="{4A6BB192-9983-4F48-BBC5-6E384EED7EC5}" destId="{60AACBC0-5928-429E-86F3-502959F3136F}" srcOrd="0" destOrd="0" presId="urn:microsoft.com/office/officeart/2005/8/layout/gear1"/>
    <dgm:cxn modelId="{51FC3477-83A3-44B9-A24B-5ABDCF727E4B}" type="presOf" srcId="{AACEAFD5-63CF-4AFC-B46F-BE086C5D447C}" destId="{AA700E8D-F069-4791-9AE0-B00001549A45}" srcOrd="1" destOrd="0" presId="urn:microsoft.com/office/officeart/2005/8/layout/gear1"/>
    <dgm:cxn modelId="{C3382758-28DC-4E90-8242-7C329C6BEECD}" type="presOf" srcId="{55C0B14E-AEA6-48D3-A387-ED4A3A3BF840}" destId="{E3E61D88-521F-49C7-A2DB-76A015906BBE}" srcOrd="0" destOrd="0" presId="urn:microsoft.com/office/officeart/2005/8/layout/gear1"/>
    <dgm:cxn modelId="{FF53D859-9AA7-4066-8A7D-88EC65FEDDAF}" srcId="{D71FC021-6A65-44D1-95B9-0E6C89079866}" destId="{2FFA6EE9-8E87-47F1-8A01-E8AE5A5DA05C}" srcOrd="1" destOrd="0" parTransId="{BFA23447-87B7-4E1D-B734-970D40EA17DF}" sibTransId="{EB32772F-185F-4DE4-8D81-C8442F2798BE}"/>
    <dgm:cxn modelId="{7241587A-F701-4EC3-A61C-FF90A81A6B7A}" type="presOf" srcId="{D07AD3FD-84FF-467E-9693-752776549C61}" destId="{1BBFB9BE-3155-4F4B-A06F-17CBEEA126BE}" srcOrd="2" destOrd="0" presId="urn:microsoft.com/office/officeart/2005/8/layout/gear1"/>
    <dgm:cxn modelId="{3B45028C-7F9D-48F5-B4B8-18D10C94BD31}" type="presOf" srcId="{D07AD3FD-84FF-467E-9693-752776549C61}" destId="{F7477C0C-4354-4DDC-B0F2-B0B44AB35790}" srcOrd="0" destOrd="0" presId="urn:microsoft.com/office/officeart/2005/8/layout/gear1"/>
    <dgm:cxn modelId="{F71B1695-EA8D-4401-9C33-BE5591C7BC60}" type="presOf" srcId="{D71FC021-6A65-44D1-95B9-0E6C89079866}" destId="{517B2181-B4B5-4093-AB36-35ABD6967F9A}" srcOrd="3" destOrd="0" presId="urn:microsoft.com/office/officeart/2005/8/layout/gear1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17BD67AD-4331-49EC-BC4A-29404E891597}" srcId="{9E838AE2-4659-4603-ABC8-58DF4222C0D4}" destId="{C8E903CE-0CFD-4D68-A857-80E14557005E}" srcOrd="0" destOrd="0" parTransId="{D5890537-0D77-4DA1-A100-62C393623468}" sibTransId="{862799CE-00F4-4DD6-894E-A487503F8DE6}"/>
    <dgm:cxn modelId="{31C209BB-A840-4BAB-A089-E86F2EDE3762}" type="presOf" srcId="{349299C9-846E-4827-813A-349CCCE20782}" destId="{B1B666DA-0DE9-4055-9BD4-A22AA8059250}" srcOrd="0" destOrd="0" presId="urn:microsoft.com/office/officeart/2005/8/layout/gear1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9DA2BFD1-DD3E-4094-8B80-D338B8BF686D}" type="presOf" srcId="{D71FC021-6A65-44D1-95B9-0E6C89079866}" destId="{7E4D3BE8-BA5D-45E6-97FD-EA369D2700ED}" srcOrd="1" destOrd="0" presId="urn:microsoft.com/office/officeart/2005/8/layout/gear1"/>
    <dgm:cxn modelId="{A4C542D4-C8C6-4DD2-9937-3227ECE586BB}" type="presOf" srcId="{7A8D4B4D-06E9-4958-810D-A6226B6AC588}" destId="{537E548C-1453-49B1-BCD7-AAC4C6F81303}" srcOrd="0" destOrd="0" presId="urn:microsoft.com/office/officeart/2005/8/layout/gear1"/>
    <dgm:cxn modelId="{7E6A29D7-02A9-40B0-8290-07285E0A67B6}" srcId="{AACEAFD5-63CF-4AFC-B46F-BE086C5D447C}" destId="{64F8BCD6-E62B-44C3-A4DE-AD4645797021}" srcOrd="1" destOrd="0" parTransId="{726DC5F6-2C95-4DC1-B5F7-269E7AD7062C}" sibTransId="{3B7BEDAF-3DEA-4BF2-99D0-683713FD96CE}"/>
    <dgm:cxn modelId="{042E0AE1-6450-410A-B96E-AFBADB139BEA}" srcId="{55C0B14E-AEA6-48D3-A387-ED4A3A3BF840}" destId="{32CCB050-072A-41BF-BE1B-388CF53E5629}" srcOrd="3" destOrd="0" parTransId="{B301371B-A53D-4B79-8B8D-7B304894442B}" sibTransId="{BF05D8EE-4413-4737-8721-DAF10D6CAB04}"/>
    <dgm:cxn modelId="{893C98E9-1F55-4DD2-A745-342032432973}" type="presOf" srcId="{D71FC021-6A65-44D1-95B9-0E6C89079866}" destId="{13AC2808-EBB1-419F-A646-A6E1147F5E5F}" srcOrd="2" destOrd="0" presId="urn:microsoft.com/office/officeart/2005/8/layout/gear1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2B7466F3-A547-4BBB-ABDC-346586CC074A}" type="presOf" srcId="{4344DC5E-98B2-4A44-A5D7-D757F11FA6C3}" destId="{B1B666DA-0DE9-4055-9BD4-A22AA8059250}" srcOrd="0" destOrd="2" presId="urn:microsoft.com/office/officeart/2005/8/layout/gear1"/>
    <dgm:cxn modelId="{FF263CFD-C09A-447F-A24A-2591E825665A}" type="presOf" srcId="{2FFA6EE9-8E87-47F1-8A01-E8AE5A5DA05C}" destId="{60AACBC0-5928-429E-86F3-502959F3136F}" srcOrd="0" destOrd="1" presId="urn:microsoft.com/office/officeart/2005/8/layout/gear1"/>
    <dgm:cxn modelId="{778AA2A6-C567-42EB-9775-B0775309E332}" type="presParOf" srcId="{E3E61D88-521F-49C7-A2DB-76A015906BBE}" destId="{B84FCF74-1957-4932-BF8C-A715787560F3}" srcOrd="0" destOrd="0" presId="urn:microsoft.com/office/officeart/2005/8/layout/gear1"/>
    <dgm:cxn modelId="{D7DD870A-F4CF-49DB-8CE2-3FEEDCD12626}" type="presParOf" srcId="{E3E61D88-521F-49C7-A2DB-76A015906BBE}" destId="{AA700E8D-F069-4791-9AE0-B00001549A45}" srcOrd="1" destOrd="0" presId="urn:microsoft.com/office/officeart/2005/8/layout/gear1"/>
    <dgm:cxn modelId="{3F52B5AA-ADC6-4AB3-8D93-341F458FF8F7}" type="presParOf" srcId="{E3E61D88-521F-49C7-A2DB-76A015906BBE}" destId="{D13956BF-0AC8-4914-9A42-BAA38A572AF7}" srcOrd="2" destOrd="0" presId="urn:microsoft.com/office/officeart/2005/8/layout/gear1"/>
    <dgm:cxn modelId="{84BB2EDC-A1A3-4EFF-A047-28C79C996E34}" type="presParOf" srcId="{E3E61D88-521F-49C7-A2DB-76A015906BBE}" destId="{B1B666DA-0DE9-4055-9BD4-A22AA8059250}" srcOrd="3" destOrd="0" presId="urn:microsoft.com/office/officeart/2005/8/layout/gear1"/>
    <dgm:cxn modelId="{941DB33D-5A9D-4269-933F-27BC245CCCE4}" type="presParOf" srcId="{E3E61D88-521F-49C7-A2DB-76A015906BBE}" destId="{F7477C0C-4354-4DDC-B0F2-B0B44AB35790}" srcOrd="4" destOrd="0" presId="urn:microsoft.com/office/officeart/2005/8/layout/gear1"/>
    <dgm:cxn modelId="{F3344F0A-E9C6-449B-8401-BF6F02A12070}" type="presParOf" srcId="{E3E61D88-521F-49C7-A2DB-76A015906BBE}" destId="{177760D3-441D-4DBB-86E3-C2205DE5B260}" srcOrd="5" destOrd="0" presId="urn:microsoft.com/office/officeart/2005/8/layout/gear1"/>
    <dgm:cxn modelId="{70CDC32C-5D9B-4CC1-8B14-48B36126B610}" type="presParOf" srcId="{E3E61D88-521F-49C7-A2DB-76A015906BBE}" destId="{1BBFB9BE-3155-4F4B-A06F-17CBEEA126BE}" srcOrd="6" destOrd="0" presId="urn:microsoft.com/office/officeart/2005/8/layout/gear1"/>
    <dgm:cxn modelId="{7E9DF764-CAD2-45EE-948C-A99DF3F422C8}" type="presParOf" srcId="{E3E61D88-521F-49C7-A2DB-76A015906BBE}" destId="{6354B8C8-49C9-4BCB-8A52-7DA3CFD4D267}" srcOrd="7" destOrd="0" presId="urn:microsoft.com/office/officeart/2005/8/layout/gear1"/>
    <dgm:cxn modelId="{18E9A405-1F5D-4EEE-BACF-9C3F9F64A1BF}" type="presParOf" srcId="{E3E61D88-521F-49C7-A2DB-76A015906BBE}" destId="{A99B776D-EEC7-419C-8F19-677280B50A48}" srcOrd="8" destOrd="0" presId="urn:microsoft.com/office/officeart/2005/8/layout/gear1"/>
    <dgm:cxn modelId="{FEC7335B-AEC0-4849-AA7E-DBDFE1DB8A12}" type="presParOf" srcId="{E3E61D88-521F-49C7-A2DB-76A015906BBE}" destId="{7E4D3BE8-BA5D-45E6-97FD-EA369D2700ED}" srcOrd="9" destOrd="0" presId="urn:microsoft.com/office/officeart/2005/8/layout/gear1"/>
    <dgm:cxn modelId="{2C17DBF9-A20C-4BEB-8B31-EF06DD849301}" type="presParOf" srcId="{E3E61D88-521F-49C7-A2DB-76A015906BBE}" destId="{13AC2808-EBB1-419F-A646-A6E1147F5E5F}" srcOrd="10" destOrd="0" presId="urn:microsoft.com/office/officeart/2005/8/layout/gear1"/>
    <dgm:cxn modelId="{567934DA-65F0-4557-A709-4EA43C7A44B3}" type="presParOf" srcId="{E3E61D88-521F-49C7-A2DB-76A015906BBE}" destId="{517B2181-B4B5-4093-AB36-35ABD6967F9A}" srcOrd="11" destOrd="0" presId="urn:microsoft.com/office/officeart/2005/8/layout/gear1"/>
    <dgm:cxn modelId="{C121FCBD-875A-4312-8CF1-CF9EE972F449}" type="presParOf" srcId="{E3E61D88-521F-49C7-A2DB-76A015906BBE}" destId="{60AACBC0-5928-429E-86F3-502959F3136F}" srcOrd="12" destOrd="0" presId="urn:microsoft.com/office/officeart/2005/8/layout/gear1"/>
    <dgm:cxn modelId="{694F7FA0-EF8B-46DC-9D34-366F4D233BE9}" type="presParOf" srcId="{E3E61D88-521F-49C7-A2DB-76A015906BBE}" destId="{537E548C-1453-49B1-BCD7-AAC4C6F81303}" srcOrd="13" destOrd="0" presId="urn:microsoft.com/office/officeart/2005/8/layout/gear1"/>
    <dgm:cxn modelId="{AB591721-5A02-413B-8B09-D937B4D44DEA}" type="presParOf" srcId="{E3E61D88-521F-49C7-A2DB-76A015906BBE}" destId="{7573B345-2571-4A7E-86AA-806EAD27C01F}" srcOrd="14" destOrd="0" presId="urn:microsoft.com/office/officeart/2005/8/layout/gear1"/>
    <dgm:cxn modelId="{214B272A-05BC-4EF6-A9B3-807C48DFF18A}" type="presParOf" srcId="{E3E61D88-521F-49C7-A2DB-76A015906BBE}" destId="{32750258-2B47-4F5E-883A-DF785EFE694F}" srcOrd="15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5C0B14E-AEA6-48D3-A387-ED4A3A3BF840}" type="doc">
      <dgm:prSet loTypeId="urn:microsoft.com/office/officeart/2016/7/layout/AccentHomeChevronProcess" loCatId="process" qsTypeId="urn:microsoft.com/office/officeart/2005/8/quickstyle/simple1" qsCatId="simple" csTypeId="urn:microsoft.com/office/officeart/2018/5/colors/Iconchunking_coloredoutline_colorful1" csCatId="colorful" phldr="1"/>
      <dgm:spPr/>
      <dgm:t>
        <a:bodyPr/>
        <a:lstStyle/>
        <a:p>
          <a:endParaRPr lang="en-US"/>
        </a:p>
      </dgm:t>
    </dgm:pt>
    <dgm:pt modelId="{AACEAFD5-63CF-4AFC-B46F-BE086C5D447C}">
      <dgm:prSet phldrT="[Text]"/>
      <dgm:spPr>
        <a:solidFill>
          <a:schemeClr val="accent1"/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Scope</a:t>
          </a:r>
          <a:r>
            <a:rPr lang="ar-AE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 </a:t>
          </a:r>
          <a:r>
            <a:rPr lang="en-US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Meetings</a:t>
          </a:r>
        </a:p>
      </dgm:t>
    </dgm:pt>
    <dgm:pt modelId="{7A0BD8EC-BB4A-4912-A54E-6F39B681264E}" type="parTrans" cxnId="{AE101ABC-7EA3-4444-A576-8AB15A371C84}">
      <dgm:prSet/>
      <dgm:spPr/>
      <dgm:t>
        <a:bodyPr/>
        <a:lstStyle/>
        <a:p>
          <a:endParaRPr lang="en-US"/>
        </a:p>
      </dgm:t>
    </dgm:pt>
    <dgm:pt modelId="{7A8D4B4D-06E9-4958-810D-A6226B6AC588}" type="sibTrans" cxnId="{AE101ABC-7EA3-4444-A576-8AB15A371C84}">
      <dgm:prSet/>
      <dgm:spPr/>
      <dgm:t>
        <a:bodyPr/>
        <a:lstStyle/>
        <a:p>
          <a:endParaRPr lang="en-US"/>
        </a:p>
      </dgm:t>
    </dgm:pt>
    <dgm:pt modelId="{349299C9-846E-4827-813A-349CCCE20782}">
      <dgm:prSet phldrT="[Text]" custT="1"/>
      <dgm:spPr/>
      <dgm:t>
        <a:bodyPr lIns="108000" tIns="648000" rIns="288000" anchor="t" anchorCtr="0"/>
        <a:lstStyle/>
        <a:p>
          <a:pPr rtl="0">
            <a:lnSpc>
              <a:spcPts val="1500"/>
            </a:lnSpc>
            <a:spcAft>
              <a:spcPts val="0"/>
            </a:spcAft>
          </a:pPr>
          <a:r>
            <a:rPr lang="en-US" sz="1200" dirty="0">
              <a:solidFill>
                <a:schemeClr val="tx2"/>
              </a:solidFill>
            </a:rPr>
            <a:t>We used waterfall methodology then we moved to scrum agile.</a:t>
          </a:r>
        </a:p>
        <a:p>
          <a:pPr rtl="0">
            <a:lnSpc>
              <a:spcPts val="1500"/>
            </a:lnSpc>
            <a:spcAft>
              <a:spcPts val="0"/>
            </a:spcAft>
          </a:pPr>
          <a:r>
            <a:rPr lang="en-US" sz="1200" dirty="0">
              <a:solidFill>
                <a:schemeClr val="tx2"/>
              </a:solidFill>
            </a:rPr>
            <a:t>We argued about how is project must go, and every member knew her/his role. </a:t>
          </a:r>
        </a:p>
      </dgm:t>
    </dgm:pt>
    <dgm:pt modelId="{AEA27547-B9ED-4994-BD27-04EC297EF367}" type="parTrans" cxnId="{0EFA3039-6828-403C-9445-4359BA6645E6}">
      <dgm:prSet/>
      <dgm:spPr/>
      <dgm:t>
        <a:bodyPr/>
        <a:lstStyle/>
        <a:p>
          <a:endParaRPr lang="en-US"/>
        </a:p>
      </dgm:t>
    </dgm:pt>
    <dgm:pt modelId="{9D819F52-ACA0-4B08-8256-DF6BD8FA3A0B}" type="sibTrans" cxnId="{0EFA3039-6828-403C-9445-4359BA6645E6}">
      <dgm:prSet/>
      <dgm:spPr/>
      <dgm:t>
        <a:bodyPr/>
        <a:lstStyle/>
        <a:p>
          <a:endParaRPr lang="en-US"/>
        </a:p>
      </dgm:t>
    </dgm:pt>
    <dgm:pt modelId="{5D70EFF5-8B31-4A1F-AE44-51E4CF0013EB}">
      <dgm:prSet phldrT="[Text]" custT="1"/>
      <dgm:spPr/>
      <dgm:t>
        <a:bodyPr lIns="108000" tIns="648000" rIns="288000" anchor="t" anchorCtr="0"/>
        <a:lstStyle/>
        <a:p>
          <a:pPr rtl="0">
            <a:lnSpc>
              <a:spcPts val="1500"/>
            </a:lnSpc>
          </a:pPr>
          <a:r>
            <a:rPr lang="en-US" sz="1200" dirty="0">
              <a:solidFill>
                <a:schemeClr val="tx2"/>
              </a:solidFill>
            </a:rPr>
            <a:t>Analyzing the requirements was our priority to meet the output (products) with it.</a:t>
          </a:r>
        </a:p>
        <a:p>
          <a:pPr rtl="0">
            <a:lnSpc>
              <a:spcPts val="1500"/>
            </a:lnSpc>
          </a:pPr>
          <a:r>
            <a:rPr lang="en-US" sz="1200" dirty="0">
              <a:solidFill>
                <a:schemeClr val="tx2"/>
              </a:solidFill>
            </a:rPr>
            <a:t>Confirming the technology and put our first steps was our second one.</a:t>
          </a:r>
        </a:p>
      </dgm:t>
    </dgm:pt>
    <dgm:pt modelId="{96C720A0-FEEF-48D1-8DF6-ABA03C304822}" type="parTrans" cxnId="{E97FF64F-8020-497E-AE7D-2395DDA4560D}">
      <dgm:prSet/>
      <dgm:spPr/>
      <dgm:t>
        <a:bodyPr/>
        <a:lstStyle/>
        <a:p>
          <a:endParaRPr lang="en-US"/>
        </a:p>
      </dgm:t>
    </dgm:pt>
    <dgm:pt modelId="{B6A59CDE-18AD-4553-B6C5-FF001A8E8510}" type="sibTrans" cxnId="{E97FF64F-8020-497E-AE7D-2395DDA4560D}">
      <dgm:prSet/>
      <dgm:spPr/>
      <dgm:t>
        <a:bodyPr/>
        <a:lstStyle/>
        <a:p>
          <a:endParaRPr lang="en-US"/>
        </a:p>
      </dgm:t>
    </dgm:pt>
    <dgm:pt modelId="{D71FC021-6A65-44D1-95B9-0E6C89079866}">
      <dgm:prSet phldrT="[Text]"/>
      <dgm:spPr>
        <a:solidFill>
          <a:schemeClr val="accent3"/>
        </a:solidFill>
        <a:ln>
          <a:solidFill>
            <a:schemeClr val="accent3"/>
          </a:solidFill>
        </a:ln>
      </dgm:spPr>
      <dgm:t>
        <a:bodyPr/>
        <a:lstStyle/>
        <a:p>
          <a:r>
            <a:rPr lang="en-US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Database building</a:t>
          </a:r>
        </a:p>
      </dgm:t>
    </dgm:pt>
    <dgm:pt modelId="{862AAE39-3AAD-40E3-BA20-90187BD73242}" type="parTrans" cxnId="{53239C96-427C-420B-95DC-546F3B30ED65}">
      <dgm:prSet/>
      <dgm:spPr/>
      <dgm:t>
        <a:bodyPr/>
        <a:lstStyle/>
        <a:p>
          <a:endParaRPr lang="en-US"/>
        </a:p>
      </dgm:t>
    </dgm:pt>
    <dgm:pt modelId="{9B090D9D-470E-46E2-AABB-0368A52481AA}" type="sibTrans" cxnId="{53239C96-427C-420B-95DC-546F3B30ED65}">
      <dgm:prSet/>
      <dgm:spPr/>
      <dgm:t>
        <a:bodyPr/>
        <a:lstStyle/>
        <a:p>
          <a:endParaRPr lang="en-US"/>
        </a:p>
      </dgm:t>
    </dgm:pt>
    <dgm:pt modelId="{4A6BB192-9983-4F48-BBC5-6E384EED7EC5}">
      <dgm:prSet phldrT="[Text]" custT="1"/>
      <dgm:spPr/>
      <dgm:t>
        <a:bodyPr lIns="108000" tIns="648000" rIns="288000" anchor="t" anchorCtr="0"/>
        <a:lstStyle/>
        <a:p>
          <a:pPr rtl="0">
            <a:lnSpc>
              <a:spcPts val="1500"/>
            </a:lnSpc>
          </a:pPr>
          <a:r>
            <a:rPr lang="en-US" sz="1200" dirty="0">
              <a:solidFill>
                <a:schemeClr val="tx2"/>
              </a:solidFill>
            </a:rPr>
            <a:t>Designing ERD and Mapping.</a:t>
          </a:r>
        </a:p>
        <a:p>
          <a:pPr rtl="0">
            <a:lnSpc>
              <a:spcPts val="1500"/>
            </a:lnSpc>
          </a:pPr>
          <a:r>
            <a:rPr lang="en-US" sz="1200" dirty="0">
              <a:solidFill>
                <a:schemeClr val="tx2"/>
              </a:solidFill>
            </a:rPr>
            <a:t>Setting our tables and determine the primary and foreign keys.</a:t>
          </a:r>
        </a:p>
        <a:p>
          <a:pPr rtl="0">
            <a:lnSpc>
              <a:spcPts val="1500"/>
            </a:lnSpc>
          </a:pPr>
          <a:r>
            <a:rPr lang="en-US" sz="1200" dirty="0">
              <a:solidFill>
                <a:schemeClr val="tx2"/>
              </a:solidFill>
            </a:rPr>
            <a:t>Apply it on SQL server beside put our initial data to fill it.  </a:t>
          </a:r>
        </a:p>
      </dgm:t>
    </dgm:pt>
    <dgm:pt modelId="{230A6E4A-6CED-4DC0-AEFE-6859FE07B658}" type="parTrans" cxnId="{E3115EEA-DE9C-4F06-B8B3-BEB263D5F2B1}">
      <dgm:prSet/>
      <dgm:spPr/>
      <dgm:t>
        <a:bodyPr/>
        <a:lstStyle/>
        <a:p>
          <a:endParaRPr lang="en-US"/>
        </a:p>
      </dgm:t>
    </dgm:pt>
    <dgm:pt modelId="{0B568EC2-5D2A-4B00-8047-B7832F245B44}" type="sibTrans" cxnId="{E3115EEA-DE9C-4F06-B8B3-BEB263D5F2B1}">
      <dgm:prSet/>
      <dgm:spPr/>
      <dgm:t>
        <a:bodyPr/>
        <a:lstStyle/>
        <a:p>
          <a:endParaRPr lang="en-US"/>
        </a:p>
      </dgm:t>
    </dgm:pt>
    <dgm:pt modelId="{D07AD3FD-84FF-467E-9693-752776549C61}">
      <dgm:prSet phldrT="[Text]"/>
      <dgm:spPr>
        <a:solidFill>
          <a:schemeClr val="accent2"/>
        </a:solidFill>
        <a:ln>
          <a:solidFill>
            <a:schemeClr val="accent2"/>
          </a:solidFill>
        </a:ln>
      </dgm:spPr>
      <dgm:t>
        <a:bodyPr/>
        <a:lstStyle/>
        <a:p>
          <a:r>
            <a:rPr lang="en-US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Requirements Engineering</a:t>
          </a:r>
        </a:p>
      </dgm:t>
    </dgm:pt>
    <dgm:pt modelId="{A8C9B7A9-BC2A-4753-B7F0-F2E361D95520}" type="sibTrans" cxnId="{55492768-9A5E-4F74-AC7C-959C5C24EFD3}">
      <dgm:prSet/>
      <dgm:spPr/>
      <dgm:t>
        <a:bodyPr/>
        <a:lstStyle/>
        <a:p>
          <a:endParaRPr lang="en-US"/>
        </a:p>
      </dgm:t>
    </dgm:pt>
    <dgm:pt modelId="{7B691773-F524-4FAD-A272-BDF0B0C4370A}" type="parTrans" cxnId="{55492768-9A5E-4F74-AC7C-959C5C24EFD3}">
      <dgm:prSet/>
      <dgm:spPr/>
      <dgm:t>
        <a:bodyPr/>
        <a:lstStyle/>
        <a:p>
          <a:endParaRPr lang="en-US"/>
        </a:p>
      </dgm:t>
    </dgm:pt>
    <dgm:pt modelId="{32CCB050-072A-41BF-BE1B-388CF53E5629}">
      <dgm:prSet/>
      <dgm:spPr>
        <a:solidFill>
          <a:schemeClr val="accent4"/>
        </a:solidFill>
        <a:ln>
          <a:solidFill>
            <a:schemeClr val="accent4"/>
          </a:solidFill>
        </a:ln>
      </dgm:spPr>
      <dgm:t>
        <a:bodyPr/>
        <a:lstStyle/>
        <a:p>
          <a:r>
            <a:rPr lang="en-US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Implementation</a:t>
          </a:r>
          <a:endParaRPr lang="ru-RU" b="1" dirty="0"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gm:t>
    </dgm:pt>
    <dgm:pt modelId="{B301371B-A53D-4B79-8B8D-7B304894442B}" type="parTrans" cxnId="{042E0AE1-6450-410A-B96E-AFBADB139BEA}">
      <dgm:prSet/>
      <dgm:spPr/>
      <dgm:t>
        <a:bodyPr/>
        <a:lstStyle/>
        <a:p>
          <a:endParaRPr lang="ru-RU"/>
        </a:p>
      </dgm:t>
    </dgm:pt>
    <dgm:pt modelId="{BF05D8EE-4413-4737-8721-DAF10D6CAB04}" type="sibTrans" cxnId="{042E0AE1-6450-410A-B96E-AFBADB139BEA}">
      <dgm:prSet/>
      <dgm:spPr/>
      <dgm:t>
        <a:bodyPr/>
        <a:lstStyle/>
        <a:p>
          <a:endParaRPr lang="ru-RU"/>
        </a:p>
      </dgm:t>
    </dgm:pt>
    <dgm:pt modelId="{9E838AE2-4659-4603-ABC8-58DF4222C0D4}">
      <dgm:prSet/>
      <dgm:spPr>
        <a:solidFill>
          <a:schemeClr val="accent5"/>
        </a:solidFill>
        <a:ln>
          <a:solidFill>
            <a:schemeClr val="accent5"/>
          </a:solidFill>
        </a:ln>
      </dgm:spPr>
      <dgm:t>
        <a:bodyPr/>
        <a:lstStyle/>
        <a:p>
          <a:r>
            <a:rPr lang="en-US" b="1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Testing &amp; Reporting</a:t>
          </a:r>
          <a:endParaRPr lang="ru-RU" b="1" dirty="0"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gm:t>
    </dgm:pt>
    <dgm:pt modelId="{5FC53805-9431-4BC8-ADB9-DABF59DE31C7}" type="parTrans" cxnId="{CF54291C-AAFD-4FA4-9A16-20CE892BA907}">
      <dgm:prSet/>
      <dgm:spPr/>
      <dgm:t>
        <a:bodyPr/>
        <a:lstStyle/>
        <a:p>
          <a:endParaRPr lang="ru-RU"/>
        </a:p>
      </dgm:t>
    </dgm:pt>
    <dgm:pt modelId="{61F1BCD3-232D-4C03-B56C-182BCB6108CD}" type="sibTrans" cxnId="{CF54291C-AAFD-4FA4-9A16-20CE892BA907}">
      <dgm:prSet/>
      <dgm:spPr/>
      <dgm:t>
        <a:bodyPr/>
        <a:lstStyle/>
        <a:p>
          <a:endParaRPr lang="ru-RU"/>
        </a:p>
      </dgm:t>
    </dgm:pt>
    <dgm:pt modelId="{04A40292-9119-41B2-B968-7B651F20675D}">
      <dgm:prSet custT="1"/>
      <dgm:spPr/>
      <dgm:t>
        <a:bodyPr lIns="108000" tIns="648000" rIns="288000" anchor="t" anchorCtr="0"/>
        <a:lstStyle/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Design our Apps UI to know what procedures we need.</a:t>
          </a:r>
          <a:b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</a:br>
          <a: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Build our backend apps using C# and T-SQL.</a:t>
          </a:r>
        </a:p>
      </dgm:t>
    </dgm:pt>
    <dgm:pt modelId="{70078FF1-F2A9-4A6B-88D1-8CF3595EFE73}" type="parTrans" cxnId="{1D6C5464-DE30-4BEC-9E27-B2C179C39CC4}">
      <dgm:prSet/>
      <dgm:spPr/>
      <dgm:t>
        <a:bodyPr/>
        <a:lstStyle/>
        <a:p>
          <a:endParaRPr lang="en-US"/>
        </a:p>
      </dgm:t>
    </dgm:pt>
    <dgm:pt modelId="{B4C4972A-0898-484E-AF78-D5D7E0F991F2}" type="sibTrans" cxnId="{1D6C5464-DE30-4BEC-9E27-B2C179C39CC4}">
      <dgm:prSet/>
      <dgm:spPr/>
      <dgm:t>
        <a:bodyPr/>
        <a:lstStyle/>
        <a:p>
          <a:endParaRPr lang="en-US"/>
        </a:p>
      </dgm:t>
    </dgm:pt>
    <dgm:pt modelId="{C8E903CE-0CFD-4D68-A857-80E14557005E}">
      <dgm:prSet custT="1"/>
      <dgm:spPr/>
      <dgm:t>
        <a:bodyPr lIns="108000" tIns="648000" rIns="288000" anchor="t" anchorCtr="0"/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Test our code and made sure that apps runs correctly.</a:t>
          </a: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Build our reports and dashboards to show them in the Instructor’s app.</a:t>
          </a:r>
        </a:p>
      </dgm:t>
    </dgm:pt>
    <dgm:pt modelId="{D5890537-0D77-4DA1-A100-62C393623468}" type="parTrans" cxnId="{17BD67AD-4331-49EC-BC4A-29404E891597}">
      <dgm:prSet/>
      <dgm:spPr/>
      <dgm:t>
        <a:bodyPr/>
        <a:lstStyle/>
        <a:p>
          <a:endParaRPr lang="en-US"/>
        </a:p>
      </dgm:t>
    </dgm:pt>
    <dgm:pt modelId="{862799CE-00F4-4DD6-894E-A487503F8DE6}" type="sibTrans" cxnId="{17BD67AD-4331-49EC-BC4A-29404E891597}">
      <dgm:prSet/>
      <dgm:spPr/>
      <dgm:t>
        <a:bodyPr/>
        <a:lstStyle/>
        <a:p>
          <a:endParaRPr lang="en-US"/>
        </a:p>
      </dgm:t>
    </dgm:pt>
    <dgm:pt modelId="{594BF422-752C-42F3-A230-3D0E6AE9A886}" type="pres">
      <dgm:prSet presAssocID="{55C0B14E-AEA6-48D3-A387-ED4A3A3BF840}" presName="Name0" presStyleCnt="0">
        <dgm:presLayoutVars>
          <dgm:animLvl val="lvl"/>
          <dgm:resizeHandles val="exact"/>
        </dgm:presLayoutVars>
      </dgm:prSet>
      <dgm:spPr/>
    </dgm:pt>
    <dgm:pt modelId="{F6A1B9E0-4B4A-47A4-A011-67526CEEA770}" type="pres">
      <dgm:prSet presAssocID="{AACEAFD5-63CF-4AFC-B46F-BE086C5D447C}" presName="composite" presStyleCnt="0"/>
      <dgm:spPr/>
    </dgm:pt>
    <dgm:pt modelId="{FA4E6E73-A3C8-4495-927B-8AADA5A74297}" type="pres">
      <dgm:prSet presAssocID="{AACEAFD5-63CF-4AFC-B46F-BE086C5D447C}" presName="L" presStyleLbl="solidFgAcc1" presStyleIdx="0" presStyleCnt="5">
        <dgm:presLayoutVars>
          <dgm:chMax val="0"/>
          <dgm:chPref val="0"/>
        </dgm:presLayoutVars>
      </dgm:prSet>
      <dgm:spPr>
        <a:ln>
          <a:solidFill>
            <a:schemeClr val="accent1"/>
          </a:solidFill>
        </a:ln>
      </dgm:spPr>
    </dgm:pt>
    <dgm:pt modelId="{CA3A6A4E-2D39-41D2-A6B1-B590D0C452D2}" type="pres">
      <dgm:prSet presAssocID="{AACEAFD5-63CF-4AFC-B46F-BE086C5D447C}" presName="parTx" presStyleLbl="alignNode1" presStyleIdx="0" presStyleCnt="5">
        <dgm:presLayoutVars>
          <dgm:chMax val="0"/>
          <dgm:chPref val="0"/>
          <dgm:bulletEnabled val="1"/>
        </dgm:presLayoutVars>
      </dgm:prSet>
      <dgm:spPr/>
    </dgm:pt>
    <dgm:pt modelId="{810D7AA7-A541-4507-BE7F-36CCF210089F}" type="pres">
      <dgm:prSet presAssocID="{AACEAFD5-63CF-4AFC-B46F-BE086C5D447C}" presName="desTx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4F7CDD44-32F1-4759-861F-8DABEBBA8D89}" type="pres">
      <dgm:prSet presAssocID="{AACEAFD5-63CF-4AFC-B46F-BE086C5D447C}" presName="EmptyPlaceHolder" presStyleCnt="0"/>
      <dgm:spPr/>
    </dgm:pt>
    <dgm:pt modelId="{C9A9B9EA-6A1D-4A13-9C7F-C112F25D2888}" type="pres">
      <dgm:prSet presAssocID="{7A8D4B4D-06E9-4958-810D-A6226B6AC588}" presName="space" presStyleCnt="0"/>
      <dgm:spPr/>
    </dgm:pt>
    <dgm:pt modelId="{EC37843F-14A6-4E20-B7AE-2B086A8F5F45}" type="pres">
      <dgm:prSet presAssocID="{D07AD3FD-84FF-467E-9693-752776549C61}" presName="composite" presStyleCnt="0"/>
      <dgm:spPr/>
    </dgm:pt>
    <dgm:pt modelId="{E41E7729-FD3F-426D-804C-45BD60BD762D}" type="pres">
      <dgm:prSet presAssocID="{D07AD3FD-84FF-467E-9693-752776549C61}" presName="L" presStyleLbl="solidFgAcc1" presStyleIdx="1" presStyleCnt="5">
        <dgm:presLayoutVars>
          <dgm:chMax val="0"/>
          <dgm:chPref val="0"/>
        </dgm:presLayoutVars>
      </dgm:prSet>
      <dgm:spPr>
        <a:ln>
          <a:solidFill>
            <a:schemeClr val="accent2"/>
          </a:solidFill>
        </a:ln>
      </dgm:spPr>
    </dgm:pt>
    <dgm:pt modelId="{6C46E586-0364-4C52-98F9-74A7ACD803D1}" type="pres">
      <dgm:prSet presAssocID="{D07AD3FD-84FF-467E-9693-752776549C61}" presName="parTx" presStyleLbl="alignNode1" presStyleIdx="1" presStyleCnt="5">
        <dgm:presLayoutVars>
          <dgm:chMax val="0"/>
          <dgm:chPref val="0"/>
          <dgm:bulletEnabled val="1"/>
        </dgm:presLayoutVars>
      </dgm:prSet>
      <dgm:spPr/>
    </dgm:pt>
    <dgm:pt modelId="{5E07F9E4-149C-4A89-848F-4ABDD305F0C5}" type="pres">
      <dgm:prSet presAssocID="{D07AD3FD-84FF-467E-9693-752776549C61}" presName="desTx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2928FCAD-BE3F-45AC-93A5-FD98F8A50E00}" type="pres">
      <dgm:prSet presAssocID="{D07AD3FD-84FF-467E-9693-752776549C61}" presName="EmptyPlaceHolder" presStyleCnt="0"/>
      <dgm:spPr/>
    </dgm:pt>
    <dgm:pt modelId="{C2DF8D93-19C7-4E07-BCAF-9FAAB62C8CF2}" type="pres">
      <dgm:prSet presAssocID="{A8C9B7A9-BC2A-4753-B7F0-F2E361D95520}" presName="space" presStyleCnt="0"/>
      <dgm:spPr/>
    </dgm:pt>
    <dgm:pt modelId="{86E313B1-36D3-44D7-907E-22A08CB8E9CC}" type="pres">
      <dgm:prSet presAssocID="{D71FC021-6A65-44D1-95B9-0E6C89079866}" presName="composite" presStyleCnt="0"/>
      <dgm:spPr/>
    </dgm:pt>
    <dgm:pt modelId="{473F2067-7126-4D56-A328-5A8CFD3D8D52}" type="pres">
      <dgm:prSet presAssocID="{D71FC021-6A65-44D1-95B9-0E6C89079866}" presName="L" presStyleLbl="solidFgAcc1" presStyleIdx="2" presStyleCnt="5">
        <dgm:presLayoutVars>
          <dgm:chMax val="0"/>
          <dgm:chPref val="0"/>
        </dgm:presLayoutVars>
      </dgm:prSet>
      <dgm:spPr>
        <a:ln>
          <a:solidFill>
            <a:schemeClr val="accent3"/>
          </a:solidFill>
        </a:ln>
      </dgm:spPr>
    </dgm:pt>
    <dgm:pt modelId="{7A0B5EFC-88FB-4ED5-994F-D5F6584C2293}" type="pres">
      <dgm:prSet presAssocID="{D71FC021-6A65-44D1-95B9-0E6C89079866}" presName="parTx" presStyleLbl="alignNode1" presStyleIdx="2" presStyleCnt="5">
        <dgm:presLayoutVars>
          <dgm:chMax val="0"/>
          <dgm:chPref val="0"/>
          <dgm:bulletEnabled val="1"/>
        </dgm:presLayoutVars>
      </dgm:prSet>
      <dgm:spPr/>
    </dgm:pt>
    <dgm:pt modelId="{FD7B29F2-0D66-4B4B-BC8A-82DA23575305}" type="pres">
      <dgm:prSet presAssocID="{D71FC021-6A65-44D1-95B9-0E6C89079866}" presName="desTx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ABAA172-7B81-4C6B-BCF2-4572322515C5}" type="pres">
      <dgm:prSet presAssocID="{D71FC021-6A65-44D1-95B9-0E6C89079866}" presName="EmptyPlaceHolder" presStyleCnt="0"/>
      <dgm:spPr/>
    </dgm:pt>
    <dgm:pt modelId="{F5592489-4EC4-4CD3-8C9F-861313656D99}" type="pres">
      <dgm:prSet presAssocID="{9B090D9D-470E-46E2-AABB-0368A52481AA}" presName="space" presStyleCnt="0"/>
      <dgm:spPr/>
    </dgm:pt>
    <dgm:pt modelId="{62262EA1-D674-4DE8-B444-FEC3F6748520}" type="pres">
      <dgm:prSet presAssocID="{32CCB050-072A-41BF-BE1B-388CF53E5629}" presName="composite" presStyleCnt="0"/>
      <dgm:spPr/>
    </dgm:pt>
    <dgm:pt modelId="{7BF6E820-C6E3-4E2C-BB23-ADF9AD641C6B}" type="pres">
      <dgm:prSet presAssocID="{32CCB050-072A-41BF-BE1B-388CF53E5629}" presName="L" presStyleLbl="solidFgAcc1" presStyleIdx="3" presStyleCnt="5">
        <dgm:presLayoutVars>
          <dgm:chMax val="0"/>
          <dgm:chPref val="0"/>
        </dgm:presLayoutVars>
      </dgm:prSet>
      <dgm:spPr>
        <a:ln>
          <a:solidFill>
            <a:schemeClr val="accent4"/>
          </a:solidFill>
        </a:ln>
      </dgm:spPr>
    </dgm:pt>
    <dgm:pt modelId="{B8046455-4EBB-40A8-838B-B584850A8B8E}" type="pres">
      <dgm:prSet presAssocID="{32CCB050-072A-41BF-BE1B-388CF53E5629}" presName="parTx" presStyleLbl="alignNode1" presStyleIdx="3" presStyleCnt="5" custScaleY="100843">
        <dgm:presLayoutVars>
          <dgm:chMax val="0"/>
          <dgm:chPref val="0"/>
          <dgm:bulletEnabled val="1"/>
        </dgm:presLayoutVars>
      </dgm:prSet>
      <dgm:spPr/>
    </dgm:pt>
    <dgm:pt modelId="{1D84544C-5924-422B-9546-A86AE4927E4C}" type="pres">
      <dgm:prSet presAssocID="{32CCB050-072A-41BF-BE1B-388CF53E5629}" presName="desTx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ED05E404-1B63-4FC9-A7B8-277860DEBCD0}" type="pres">
      <dgm:prSet presAssocID="{32CCB050-072A-41BF-BE1B-388CF53E5629}" presName="EmptyPlaceHolder" presStyleCnt="0"/>
      <dgm:spPr/>
    </dgm:pt>
    <dgm:pt modelId="{AB144E95-E2AA-430B-870C-A44D04CCB5A8}" type="pres">
      <dgm:prSet presAssocID="{BF05D8EE-4413-4737-8721-DAF10D6CAB04}" presName="space" presStyleCnt="0"/>
      <dgm:spPr/>
    </dgm:pt>
    <dgm:pt modelId="{D0A9E9B9-B6D2-49AA-91D6-7CE223E637D0}" type="pres">
      <dgm:prSet presAssocID="{9E838AE2-4659-4603-ABC8-58DF4222C0D4}" presName="composite" presStyleCnt="0"/>
      <dgm:spPr/>
    </dgm:pt>
    <dgm:pt modelId="{0EE416CF-D8AE-41BD-BF35-9148040E1274}" type="pres">
      <dgm:prSet presAssocID="{9E838AE2-4659-4603-ABC8-58DF4222C0D4}" presName="L" presStyleLbl="solidFgAcc1" presStyleIdx="4" presStyleCnt="5">
        <dgm:presLayoutVars>
          <dgm:chMax val="0"/>
          <dgm:chPref val="0"/>
        </dgm:presLayoutVars>
      </dgm:prSet>
      <dgm:spPr>
        <a:ln>
          <a:solidFill>
            <a:schemeClr val="accent5"/>
          </a:solidFill>
        </a:ln>
      </dgm:spPr>
    </dgm:pt>
    <dgm:pt modelId="{559A9A18-D6AE-4459-8C7F-A17CAB50744A}" type="pres">
      <dgm:prSet presAssocID="{9E838AE2-4659-4603-ABC8-58DF4222C0D4}" presName="parTx" presStyleLbl="alignNode1" presStyleIdx="4" presStyleCnt="5">
        <dgm:presLayoutVars>
          <dgm:chMax val="0"/>
          <dgm:chPref val="0"/>
          <dgm:bulletEnabled val="1"/>
        </dgm:presLayoutVars>
      </dgm:prSet>
      <dgm:spPr/>
    </dgm:pt>
    <dgm:pt modelId="{7F54B493-FCA8-4A1F-A2B1-FCB26CA9C396}" type="pres">
      <dgm:prSet presAssocID="{9E838AE2-4659-4603-ABC8-58DF4222C0D4}" presName="desTx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D73F5E39-8993-4D6C-9D92-8E8F41E329B8}" type="pres">
      <dgm:prSet presAssocID="{9E838AE2-4659-4603-ABC8-58DF4222C0D4}" presName="EmptyPlaceHolder" presStyleCnt="0"/>
      <dgm:spPr/>
    </dgm:pt>
  </dgm:ptLst>
  <dgm:cxnLst>
    <dgm:cxn modelId="{20190A0D-EF75-4224-80CC-FC8EBDEF2138}" type="presOf" srcId="{C8E903CE-0CFD-4D68-A857-80E14557005E}" destId="{7F54B493-FCA8-4A1F-A2B1-FCB26CA9C396}" srcOrd="0" destOrd="0" presId="urn:microsoft.com/office/officeart/2016/7/layout/AccentHomeChevronProcess"/>
    <dgm:cxn modelId="{CF54291C-AAFD-4FA4-9A16-20CE892BA907}" srcId="{55C0B14E-AEA6-48D3-A387-ED4A3A3BF840}" destId="{9E838AE2-4659-4603-ABC8-58DF4222C0D4}" srcOrd="4" destOrd="0" parTransId="{5FC53805-9431-4BC8-ADB9-DABF59DE31C7}" sibTransId="{61F1BCD3-232D-4C03-B56C-182BCB6108CD}"/>
    <dgm:cxn modelId="{F23BFC27-EEA1-48DD-A68B-3C9BF1AE455D}" type="presOf" srcId="{349299C9-846E-4827-813A-349CCCE20782}" destId="{810D7AA7-A541-4507-BE7F-36CCF210089F}" srcOrd="0" destOrd="0" presId="urn:microsoft.com/office/officeart/2016/7/layout/AccentHomeChevronProcess"/>
    <dgm:cxn modelId="{0EFA3039-6828-403C-9445-4359BA6645E6}" srcId="{AACEAFD5-63CF-4AFC-B46F-BE086C5D447C}" destId="{349299C9-846E-4827-813A-349CCCE20782}" srcOrd="0" destOrd="0" parTransId="{AEA27547-B9ED-4994-BD27-04EC297EF367}" sibTransId="{9D819F52-ACA0-4B08-8256-DF6BD8FA3A0B}"/>
    <dgm:cxn modelId="{6CDEA839-6538-453E-9113-58ECC65280CB}" type="presOf" srcId="{AACEAFD5-63CF-4AFC-B46F-BE086C5D447C}" destId="{CA3A6A4E-2D39-41D2-A6B1-B590D0C452D2}" srcOrd="0" destOrd="0" presId="urn:microsoft.com/office/officeart/2016/7/layout/AccentHomeChevronProcess"/>
    <dgm:cxn modelId="{1D6C5464-DE30-4BEC-9E27-B2C179C39CC4}" srcId="{32CCB050-072A-41BF-BE1B-388CF53E5629}" destId="{04A40292-9119-41B2-B968-7B651F20675D}" srcOrd="0" destOrd="0" parTransId="{70078FF1-F2A9-4A6B-88D1-8CF3595EFE73}" sibTransId="{B4C4972A-0898-484E-AF78-D5D7E0F991F2}"/>
    <dgm:cxn modelId="{55492768-9A5E-4F74-AC7C-959C5C24EFD3}" srcId="{55C0B14E-AEA6-48D3-A387-ED4A3A3BF840}" destId="{D07AD3FD-84FF-467E-9693-752776549C61}" srcOrd="1" destOrd="0" parTransId="{7B691773-F524-4FAD-A272-BDF0B0C4370A}" sibTransId="{A8C9B7A9-BC2A-4753-B7F0-F2E361D95520}"/>
    <dgm:cxn modelId="{993A834D-F9E7-487D-A46B-FD9A309F5C59}" type="presOf" srcId="{04A40292-9119-41B2-B968-7B651F20675D}" destId="{1D84544C-5924-422B-9546-A86AE4927E4C}" srcOrd="0" destOrd="0" presId="urn:microsoft.com/office/officeart/2016/7/layout/AccentHomeChevronProcess"/>
    <dgm:cxn modelId="{E97FF64F-8020-497E-AE7D-2395DDA4560D}" srcId="{D07AD3FD-84FF-467E-9693-752776549C61}" destId="{5D70EFF5-8B31-4A1F-AE44-51E4CF0013EB}" srcOrd="0" destOrd="0" parTransId="{96C720A0-FEEF-48D1-8DF6-ABA03C304822}" sibTransId="{B6A59CDE-18AD-4553-B6C5-FF001A8E8510}"/>
    <dgm:cxn modelId="{219EA357-E48B-4A91-91A7-8282DFF10601}" type="presOf" srcId="{55C0B14E-AEA6-48D3-A387-ED4A3A3BF840}" destId="{594BF422-752C-42F3-A230-3D0E6AE9A886}" srcOrd="0" destOrd="0" presId="urn:microsoft.com/office/officeart/2016/7/layout/AccentHomeChevronProcess"/>
    <dgm:cxn modelId="{61E56288-5A92-4019-989A-398C8EA8A844}" type="presOf" srcId="{4A6BB192-9983-4F48-BBC5-6E384EED7EC5}" destId="{FD7B29F2-0D66-4B4B-BC8A-82DA23575305}" srcOrd="0" destOrd="0" presId="urn:microsoft.com/office/officeart/2016/7/layout/AccentHomeChevronProcess"/>
    <dgm:cxn modelId="{60399491-EC61-4ACD-870E-1A66600F3D26}" type="presOf" srcId="{D71FC021-6A65-44D1-95B9-0E6C89079866}" destId="{7A0B5EFC-88FB-4ED5-994F-D5F6584C2293}" srcOrd="0" destOrd="0" presId="urn:microsoft.com/office/officeart/2016/7/layout/AccentHomeChevronProcess"/>
    <dgm:cxn modelId="{53239C96-427C-420B-95DC-546F3B30ED65}" srcId="{55C0B14E-AEA6-48D3-A387-ED4A3A3BF840}" destId="{D71FC021-6A65-44D1-95B9-0E6C89079866}" srcOrd="2" destOrd="0" parTransId="{862AAE39-3AAD-40E3-BA20-90187BD73242}" sibTransId="{9B090D9D-470E-46E2-AABB-0368A52481AA}"/>
    <dgm:cxn modelId="{17BD67AD-4331-49EC-BC4A-29404E891597}" srcId="{9E838AE2-4659-4603-ABC8-58DF4222C0D4}" destId="{C8E903CE-0CFD-4D68-A857-80E14557005E}" srcOrd="0" destOrd="0" parTransId="{D5890537-0D77-4DA1-A100-62C393623468}" sibTransId="{862799CE-00F4-4DD6-894E-A487503F8DE6}"/>
    <dgm:cxn modelId="{2F6485B4-0735-4D01-8060-5A89B7562619}" type="presOf" srcId="{5D70EFF5-8B31-4A1F-AE44-51E4CF0013EB}" destId="{5E07F9E4-149C-4A89-848F-4ABDD305F0C5}" srcOrd="0" destOrd="0" presId="urn:microsoft.com/office/officeart/2016/7/layout/AccentHomeChevronProcess"/>
    <dgm:cxn modelId="{AE101ABC-7EA3-4444-A576-8AB15A371C84}" srcId="{55C0B14E-AEA6-48D3-A387-ED4A3A3BF840}" destId="{AACEAFD5-63CF-4AFC-B46F-BE086C5D447C}" srcOrd="0" destOrd="0" parTransId="{7A0BD8EC-BB4A-4912-A54E-6F39B681264E}" sibTransId="{7A8D4B4D-06E9-4958-810D-A6226B6AC588}"/>
    <dgm:cxn modelId="{665C05C7-3CB0-428C-B457-E59A0AF60DA1}" type="presOf" srcId="{D07AD3FD-84FF-467E-9693-752776549C61}" destId="{6C46E586-0364-4C52-98F9-74A7ACD803D1}" srcOrd="0" destOrd="0" presId="urn:microsoft.com/office/officeart/2016/7/layout/AccentHomeChevronProcess"/>
    <dgm:cxn modelId="{042E0AE1-6450-410A-B96E-AFBADB139BEA}" srcId="{55C0B14E-AEA6-48D3-A387-ED4A3A3BF840}" destId="{32CCB050-072A-41BF-BE1B-388CF53E5629}" srcOrd="3" destOrd="0" parTransId="{B301371B-A53D-4B79-8B8D-7B304894442B}" sibTransId="{BF05D8EE-4413-4737-8721-DAF10D6CAB04}"/>
    <dgm:cxn modelId="{E3115EEA-DE9C-4F06-B8B3-BEB263D5F2B1}" srcId="{D71FC021-6A65-44D1-95B9-0E6C89079866}" destId="{4A6BB192-9983-4F48-BBC5-6E384EED7EC5}" srcOrd="0" destOrd="0" parTransId="{230A6E4A-6CED-4DC0-AEFE-6859FE07B658}" sibTransId="{0B568EC2-5D2A-4B00-8047-B7832F245B44}"/>
    <dgm:cxn modelId="{DB636DF2-EC68-445F-B7E9-11D2D9235026}" type="presOf" srcId="{9E838AE2-4659-4603-ABC8-58DF4222C0D4}" destId="{559A9A18-D6AE-4459-8C7F-A17CAB50744A}" srcOrd="0" destOrd="0" presId="urn:microsoft.com/office/officeart/2016/7/layout/AccentHomeChevronProcess"/>
    <dgm:cxn modelId="{10122CFA-F2C6-4519-A06A-6ABCC8B80C59}" type="presOf" srcId="{32CCB050-072A-41BF-BE1B-388CF53E5629}" destId="{B8046455-4EBB-40A8-838B-B584850A8B8E}" srcOrd="0" destOrd="0" presId="urn:microsoft.com/office/officeart/2016/7/layout/AccentHomeChevronProcess"/>
    <dgm:cxn modelId="{C93892E1-28C0-4B75-A464-293C00708672}" type="presParOf" srcId="{594BF422-752C-42F3-A230-3D0E6AE9A886}" destId="{F6A1B9E0-4B4A-47A4-A011-67526CEEA770}" srcOrd="0" destOrd="0" presId="urn:microsoft.com/office/officeart/2016/7/layout/AccentHomeChevronProcess"/>
    <dgm:cxn modelId="{D5413575-9692-46A2-A045-9ED8482318DF}" type="presParOf" srcId="{F6A1B9E0-4B4A-47A4-A011-67526CEEA770}" destId="{FA4E6E73-A3C8-4495-927B-8AADA5A74297}" srcOrd="0" destOrd="0" presId="urn:microsoft.com/office/officeart/2016/7/layout/AccentHomeChevronProcess"/>
    <dgm:cxn modelId="{3303BDD6-668D-45F1-9491-4125E782D67C}" type="presParOf" srcId="{F6A1B9E0-4B4A-47A4-A011-67526CEEA770}" destId="{CA3A6A4E-2D39-41D2-A6B1-B590D0C452D2}" srcOrd="1" destOrd="0" presId="urn:microsoft.com/office/officeart/2016/7/layout/AccentHomeChevronProcess"/>
    <dgm:cxn modelId="{3BAD5A1C-162E-4722-B818-968C4083BECD}" type="presParOf" srcId="{F6A1B9E0-4B4A-47A4-A011-67526CEEA770}" destId="{810D7AA7-A541-4507-BE7F-36CCF210089F}" srcOrd="2" destOrd="0" presId="urn:microsoft.com/office/officeart/2016/7/layout/AccentHomeChevronProcess"/>
    <dgm:cxn modelId="{A3B267C1-BAFC-42F0-A63A-6491CFDC1ED2}" type="presParOf" srcId="{F6A1B9E0-4B4A-47A4-A011-67526CEEA770}" destId="{4F7CDD44-32F1-4759-861F-8DABEBBA8D89}" srcOrd="3" destOrd="0" presId="urn:microsoft.com/office/officeart/2016/7/layout/AccentHomeChevronProcess"/>
    <dgm:cxn modelId="{80CC9289-BA8F-4ED7-A4ED-9FA5EF71D964}" type="presParOf" srcId="{594BF422-752C-42F3-A230-3D0E6AE9A886}" destId="{C9A9B9EA-6A1D-4A13-9C7F-C112F25D2888}" srcOrd="1" destOrd="0" presId="urn:microsoft.com/office/officeart/2016/7/layout/AccentHomeChevronProcess"/>
    <dgm:cxn modelId="{5B7985CA-BC92-461D-A77E-E2320D4992D0}" type="presParOf" srcId="{594BF422-752C-42F3-A230-3D0E6AE9A886}" destId="{EC37843F-14A6-4E20-B7AE-2B086A8F5F45}" srcOrd="2" destOrd="0" presId="urn:microsoft.com/office/officeart/2016/7/layout/AccentHomeChevronProcess"/>
    <dgm:cxn modelId="{1996E4D7-D809-45CA-9DF0-561A93BDAFB1}" type="presParOf" srcId="{EC37843F-14A6-4E20-B7AE-2B086A8F5F45}" destId="{E41E7729-FD3F-426D-804C-45BD60BD762D}" srcOrd="0" destOrd="0" presId="urn:microsoft.com/office/officeart/2016/7/layout/AccentHomeChevronProcess"/>
    <dgm:cxn modelId="{16E53752-1AB8-4CD2-BFD6-85C0CDA26E1B}" type="presParOf" srcId="{EC37843F-14A6-4E20-B7AE-2B086A8F5F45}" destId="{6C46E586-0364-4C52-98F9-74A7ACD803D1}" srcOrd="1" destOrd="0" presId="urn:microsoft.com/office/officeart/2016/7/layout/AccentHomeChevronProcess"/>
    <dgm:cxn modelId="{FAC2F23D-E510-4342-91C3-FCAB11B207C0}" type="presParOf" srcId="{EC37843F-14A6-4E20-B7AE-2B086A8F5F45}" destId="{5E07F9E4-149C-4A89-848F-4ABDD305F0C5}" srcOrd="2" destOrd="0" presId="urn:microsoft.com/office/officeart/2016/7/layout/AccentHomeChevronProcess"/>
    <dgm:cxn modelId="{3843A525-0A63-4743-B0E8-0F795D54B4E4}" type="presParOf" srcId="{EC37843F-14A6-4E20-B7AE-2B086A8F5F45}" destId="{2928FCAD-BE3F-45AC-93A5-FD98F8A50E00}" srcOrd="3" destOrd="0" presId="urn:microsoft.com/office/officeart/2016/7/layout/AccentHomeChevronProcess"/>
    <dgm:cxn modelId="{D179D84E-BE2C-46EF-8594-412D3A7F9213}" type="presParOf" srcId="{594BF422-752C-42F3-A230-3D0E6AE9A886}" destId="{C2DF8D93-19C7-4E07-BCAF-9FAAB62C8CF2}" srcOrd="3" destOrd="0" presId="urn:microsoft.com/office/officeart/2016/7/layout/AccentHomeChevronProcess"/>
    <dgm:cxn modelId="{D8554B98-FAA7-4800-BB76-916BA7A2B10E}" type="presParOf" srcId="{594BF422-752C-42F3-A230-3D0E6AE9A886}" destId="{86E313B1-36D3-44D7-907E-22A08CB8E9CC}" srcOrd="4" destOrd="0" presId="urn:microsoft.com/office/officeart/2016/7/layout/AccentHomeChevronProcess"/>
    <dgm:cxn modelId="{19D10FBF-8E65-4EB5-9B54-54A271982B0D}" type="presParOf" srcId="{86E313B1-36D3-44D7-907E-22A08CB8E9CC}" destId="{473F2067-7126-4D56-A328-5A8CFD3D8D52}" srcOrd="0" destOrd="0" presId="urn:microsoft.com/office/officeart/2016/7/layout/AccentHomeChevronProcess"/>
    <dgm:cxn modelId="{11A73768-8587-4E2B-BDDA-6254211FDF2D}" type="presParOf" srcId="{86E313B1-36D3-44D7-907E-22A08CB8E9CC}" destId="{7A0B5EFC-88FB-4ED5-994F-D5F6584C2293}" srcOrd="1" destOrd="0" presId="urn:microsoft.com/office/officeart/2016/7/layout/AccentHomeChevronProcess"/>
    <dgm:cxn modelId="{522D3FED-6E8C-40DF-8BA8-A80510ACC48F}" type="presParOf" srcId="{86E313B1-36D3-44D7-907E-22A08CB8E9CC}" destId="{FD7B29F2-0D66-4B4B-BC8A-82DA23575305}" srcOrd="2" destOrd="0" presId="urn:microsoft.com/office/officeart/2016/7/layout/AccentHomeChevronProcess"/>
    <dgm:cxn modelId="{8075A955-4651-4DD2-B114-EB147BF378DF}" type="presParOf" srcId="{86E313B1-36D3-44D7-907E-22A08CB8E9CC}" destId="{BABAA172-7B81-4C6B-BCF2-4572322515C5}" srcOrd="3" destOrd="0" presId="urn:microsoft.com/office/officeart/2016/7/layout/AccentHomeChevronProcess"/>
    <dgm:cxn modelId="{76487C60-81CC-4808-A6F6-74C757E56AA2}" type="presParOf" srcId="{594BF422-752C-42F3-A230-3D0E6AE9A886}" destId="{F5592489-4EC4-4CD3-8C9F-861313656D99}" srcOrd="5" destOrd="0" presId="urn:microsoft.com/office/officeart/2016/7/layout/AccentHomeChevronProcess"/>
    <dgm:cxn modelId="{DF11AE77-7C6F-4023-B9CA-C466C92E9683}" type="presParOf" srcId="{594BF422-752C-42F3-A230-3D0E6AE9A886}" destId="{62262EA1-D674-4DE8-B444-FEC3F6748520}" srcOrd="6" destOrd="0" presId="urn:microsoft.com/office/officeart/2016/7/layout/AccentHomeChevronProcess"/>
    <dgm:cxn modelId="{18CDA0B2-B372-4A35-AE00-5304AC3837D3}" type="presParOf" srcId="{62262EA1-D674-4DE8-B444-FEC3F6748520}" destId="{7BF6E820-C6E3-4E2C-BB23-ADF9AD641C6B}" srcOrd="0" destOrd="0" presId="urn:microsoft.com/office/officeart/2016/7/layout/AccentHomeChevronProcess"/>
    <dgm:cxn modelId="{0DF47D5B-8611-4D8E-928B-AA2D5766C18B}" type="presParOf" srcId="{62262EA1-D674-4DE8-B444-FEC3F6748520}" destId="{B8046455-4EBB-40A8-838B-B584850A8B8E}" srcOrd="1" destOrd="0" presId="urn:microsoft.com/office/officeart/2016/7/layout/AccentHomeChevronProcess"/>
    <dgm:cxn modelId="{7C4A88D9-8926-4433-834A-47C1FDDF722F}" type="presParOf" srcId="{62262EA1-D674-4DE8-B444-FEC3F6748520}" destId="{1D84544C-5924-422B-9546-A86AE4927E4C}" srcOrd="2" destOrd="0" presId="urn:microsoft.com/office/officeart/2016/7/layout/AccentHomeChevronProcess"/>
    <dgm:cxn modelId="{43D30544-AB0A-43E8-A43D-B1F41277B0F8}" type="presParOf" srcId="{62262EA1-D674-4DE8-B444-FEC3F6748520}" destId="{ED05E404-1B63-4FC9-A7B8-277860DEBCD0}" srcOrd="3" destOrd="0" presId="urn:microsoft.com/office/officeart/2016/7/layout/AccentHomeChevronProcess"/>
    <dgm:cxn modelId="{6BC4A82E-C8CE-405D-BE38-CA09533ECB3A}" type="presParOf" srcId="{594BF422-752C-42F3-A230-3D0E6AE9A886}" destId="{AB144E95-E2AA-430B-870C-A44D04CCB5A8}" srcOrd="7" destOrd="0" presId="urn:microsoft.com/office/officeart/2016/7/layout/AccentHomeChevronProcess"/>
    <dgm:cxn modelId="{B07B5F95-29F3-4EBA-881F-2F9C82CD9290}" type="presParOf" srcId="{594BF422-752C-42F3-A230-3D0E6AE9A886}" destId="{D0A9E9B9-B6D2-49AA-91D6-7CE223E637D0}" srcOrd="8" destOrd="0" presId="urn:microsoft.com/office/officeart/2016/7/layout/AccentHomeChevronProcess"/>
    <dgm:cxn modelId="{6DCE379C-942E-4A9E-8128-B2C269A9781F}" type="presParOf" srcId="{D0A9E9B9-B6D2-49AA-91D6-7CE223E637D0}" destId="{0EE416CF-D8AE-41BD-BF35-9148040E1274}" srcOrd="0" destOrd="0" presId="urn:microsoft.com/office/officeart/2016/7/layout/AccentHomeChevronProcess"/>
    <dgm:cxn modelId="{FE2C896A-6834-4EDF-8664-05B479C8F0ED}" type="presParOf" srcId="{D0A9E9B9-B6D2-49AA-91D6-7CE223E637D0}" destId="{559A9A18-D6AE-4459-8C7F-A17CAB50744A}" srcOrd="1" destOrd="0" presId="urn:microsoft.com/office/officeart/2016/7/layout/AccentHomeChevronProcess"/>
    <dgm:cxn modelId="{10CD1AE1-F5D1-4C7E-9DFC-2BC8AB439A36}" type="presParOf" srcId="{D0A9E9B9-B6D2-49AA-91D6-7CE223E637D0}" destId="{7F54B493-FCA8-4A1F-A2B1-FCB26CA9C396}" srcOrd="2" destOrd="0" presId="urn:microsoft.com/office/officeart/2016/7/layout/AccentHomeChevronProcess"/>
    <dgm:cxn modelId="{3BA0BF32-4C4F-4617-8C77-FB7B13572D62}" type="presParOf" srcId="{D0A9E9B9-B6D2-49AA-91D6-7CE223E637D0}" destId="{D73F5E39-8993-4D6C-9D92-8E8F41E329B8}" srcOrd="3" destOrd="0" presId="urn:microsoft.com/office/officeart/2016/7/layout/AccentHomeChevro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4FCF74-1957-4932-BF8C-A715787560F3}">
      <dsp:nvSpPr>
        <dsp:cNvPr id="0" name=""/>
        <dsp:cNvSpPr/>
      </dsp:nvSpPr>
      <dsp:spPr>
        <a:xfrm>
          <a:off x="5128794" y="2499355"/>
          <a:ext cx="3054767" cy="3054767"/>
        </a:xfrm>
        <a:prstGeom prst="gear9">
          <a:avLst/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Phase 01</a:t>
          </a:r>
        </a:p>
      </dsp:txBody>
      <dsp:txXfrm>
        <a:off x="5742938" y="3214920"/>
        <a:ext cx="1826479" cy="1570213"/>
      </dsp:txXfrm>
    </dsp:sp>
    <dsp:sp modelId="{B1B666DA-0DE9-4055-9BD4-A22AA8059250}">
      <dsp:nvSpPr>
        <dsp:cNvPr id="0" name=""/>
        <dsp:cNvSpPr/>
      </dsp:nvSpPr>
      <dsp:spPr>
        <a:xfrm>
          <a:off x="4322272" y="4508441"/>
          <a:ext cx="1991608" cy="78920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Char char="•"/>
          </a:pPr>
          <a:r>
            <a:rPr lang="en-US" sz="1050" b="1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ERD </a:t>
          </a:r>
        </a:p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Char char="•"/>
          </a:pPr>
          <a:r>
            <a:rPr lang="en-US" sz="1050" b="1" kern="1200" dirty="0">
              <a:solidFill>
                <a:schemeClr val="bg2">
                  <a:lumMod val="75000"/>
                </a:schemeClr>
              </a:solidFill>
              <a:latin typeface="+mn-lt"/>
              <a:ea typeface="+mn-ea"/>
              <a:cs typeface="+mn-cs"/>
            </a:rPr>
            <a:t>Mapping</a:t>
          </a:r>
        </a:p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Font typeface="Arial" panose="020B0604020202020204" pitchFamily="34" charset="0"/>
            <a:buChar char="•"/>
          </a:pPr>
          <a:r>
            <a:rPr lang="en-US" sz="1050" b="1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Initial data</a:t>
          </a:r>
        </a:p>
      </dsp:txBody>
      <dsp:txXfrm>
        <a:off x="4345387" y="4531556"/>
        <a:ext cx="1945378" cy="742979"/>
      </dsp:txXfrm>
    </dsp:sp>
    <dsp:sp modelId="{F7477C0C-4354-4DDC-B0F2-B0B44AB35790}">
      <dsp:nvSpPr>
        <dsp:cNvPr id="0" name=""/>
        <dsp:cNvSpPr/>
      </dsp:nvSpPr>
      <dsp:spPr>
        <a:xfrm>
          <a:off x="3351475" y="1777319"/>
          <a:ext cx="2221649" cy="2221649"/>
        </a:xfrm>
        <a:prstGeom prst="gear6">
          <a:avLst/>
        </a:prstGeom>
        <a:solidFill>
          <a:schemeClr val="accent2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Phase 02</a:t>
          </a:r>
        </a:p>
      </dsp:txBody>
      <dsp:txXfrm>
        <a:off x="3910782" y="2340006"/>
        <a:ext cx="1103035" cy="1096275"/>
      </dsp:txXfrm>
    </dsp:sp>
    <dsp:sp modelId="{6354B8C8-49C9-4BCB-8A52-7DA3CFD4D267}">
      <dsp:nvSpPr>
        <dsp:cNvPr id="0" name=""/>
        <dsp:cNvSpPr/>
      </dsp:nvSpPr>
      <dsp:spPr>
        <a:xfrm>
          <a:off x="2775575" y="3496624"/>
          <a:ext cx="1651671" cy="6158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57150" lvl="1" indent="-57150" algn="l" defTabSz="466725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50" b="1" kern="1200" dirty="0">
              <a:solidFill>
                <a:schemeClr val="bg2">
                  <a:lumMod val="75000"/>
                </a:schemeClr>
              </a:solidFill>
            </a:rPr>
            <a:t>Stored Procedures</a:t>
          </a:r>
        </a:p>
        <a:p>
          <a:pPr marL="57150" lvl="1" indent="-57150" algn="l" defTabSz="466725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50" b="1" kern="1200" dirty="0">
              <a:solidFill>
                <a:schemeClr val="bg2">
                  <a:lumMod val="75000"/>
                </a:schemeClr>
              </a:solidFill>
            </a:rPr>
            <a:t>Design Apps</a:t>
          </a:r>
        </a:p>
      </dsp:txBody>
      <dsp:txXfrm>
        <a:off x="2793614" y="3514663"/>
        <a:ext cx="1615593" cy="579821"/>
      </dsp:txXfrm>
    </dsp:sp>
    <dsp:sp modelId="{A99B776D-EEC7-419C-8F19-677280B50A48}">
      <dsp:nvSpPr>
        <dsp:cNvPr id="0" name=""/>
        <dsp:cNvSpPr/>
      </dsp:nvSpPr>
      <dsp:spPr>
        <a:xfrm rot="20700000">
          <a:off x="4595825" y="244608"/>
          <a:ext cx="2176762" cy="2176762"/>
        </a:xfrm>
        <a:prstGeom prst="gear6">
          <a:avLst/>
        </a:prstGeom>
        <a:solidFill>
          <a:schemeClr val="accent3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Phase 03</a:t>
          </a:r>
        </a:p>
      </dsp:txBody>
      <dsp:txXfrm rot="-20700000">
        <a:off x="5073253" y="722035"/>
        <a:ext cx="1221907" cy="1221907"/>
      </dsp:txXfrm>
    </dsp:sp>
    <dsp:sp modelId="{60AACBC0-5928-429E-86F3-502959F3136F}">
      <dsp:nvSpPr>
        <dsp:cNvPr id="0" name=""/>
        <dsp:cNvSpPr/>
      </dsp:nvSpPr>
      <dsp:spPr>
        <a:xfrm>
          <a:off x="6319875" y="786955"/>
          <a:ext cx="1298456" cy="51275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50" b="1" kern="1200" dirty="0">
              <a:solidFill>
                <a:schemeClr val="bg2">
                  <a:lumMod val="75000"/>
                </a:schemeClr>
              </a:solidFill>
            </a:rPr>
            <a:t>Reporting</a:t>
          </a:r>
        </a:p>
        <a:p>
          <a:pPr marL="57150" lvl="1" indent="-57150" algn="l" defTabSz="466725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50" b="1" kern="1200" dirty="0">
              <a:solidFill>
                <a:schemeClr val="bg2">
                  <a:lumMod val="75000"/>
                </a:schemeClr>
              </a:solidFill>
            </a:rPr>
            <a:t>Dashboards</a:t>
          </a:r>
        </a:p>
      </dsp:txBody>
      <dsp:txXfrm>
        <a:off x="6334893" y="801973"/>
        <a:ext cx="1268420" cy="482721"/>
      </dsp:txXfrm>
    </dsp:sp>
    <dsp:sp modelId="{537E548C-1453-49B1-BCD7-AAC4C6F81303}">
      <dsp:nvSpPr>
        <dsp:cNvPr id="0" name=""/>
        <dsp:cNvSpPr/>
      </dsp:nvSpPr>
      <dsp:spPr>
        <a:xfrm>
          <a:off x="4909115" y="2029693"/>
          <a:ext cx="3910102" cy="3910102"/>
        </a:xfrm>
        <a:prstGeom prst="circularArrow">
          <a:avLst>
            <a:gd name="adj1" fmla="val 4687"/>
            <a:gd name="adj2" fmla="val 299029"/>
            <a:gd name="adj3" fmla="val 2541284"/>
            <a:gd name="adj4" fmla="val 15808191"/>
            <a:gd name="adj5" fmla="val 5469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73B345-2571-4A7E-86AA-806EAD27C01F}">
      <dsp:nvSpPr>
        <dsp:cNvPr id="0" name=""/>
        <dsp:cNvSpPr/>
      </dsp:nvSpPr>
      <dsp:spPr>
        <a:xfrm>
          <a:off x="2958025" y="1279916"/>
          <a:ext cx="2840933" cy="2840933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750258-2B47-4F5E-883A-DF785EFE694F}">
      <dsp:nvSpPr>
        <dsp:cNvPr id="0" name=""/>
        <dsp:cNvSpPr/>
      </dsp:nvSpPr>
      <dsp:spPr>
        <a:xfrm>
          <a:off x="4092318" y="-238020"/>
          <a:ext cx="3063098" cy="3063098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4E6E73-A3C8-4495-927B-8AADA5A74297}">
      <dsp:nvSpPr>
        <dsp:cNvPr id="0" name=""/>
        <dsp:cNvSpPr/>
      </dsp:nvSpPr>
      <dsp:spPr>
        <a:xfrm rot="5400000">
          <a:off x="-1291131" y="2522392"/>
          <a:ext cx="2765612" cy="179149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3A6A4E-2D39-41D2-A6B1-B590D0C452D2}">
      <dsp:nvSpPr>
        <dsp:cNvPr id="0" name=""/>
        <dsp:cNvSpPr/>
      </dsp:nvSpPr>
      <dsp:spPr>
        <a:xfrm>
          <a:off x="2100" y="3994773"/>
          <a:ext cx="2239374" cy="921870"/>
        </a:xfrm>
        <a:prstGeom prst="homePlate">
          <a:avLst>
            <a:gd name="adj" fmla="val 25000"/>
          </a:avLst>
        </a:prstGeom>
        <a:solidFill>
          <a:schemeClr val="accen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Scope</a:t>
          </a:r>
          <a:r>
            <a:rPr lang="ar-AE" sz="16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 </a:t>
          </a:r>
          <a:r>
            <a:rPr lang="en-US" sz="16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Meetings</a:t>
          </a:r>
        </a:p>
      </dsp:txBody>
      <dsp:txXfrm>
        <a:off x="2100" y="3994773"/>
        <a:ext cx="2124140" cy="921870"/>
      </dsp:txXfrm>
    </dsp:sp>
    <dsp:sp modelId="{810D7AA7-A541-4507-BE7F-36CCF210089F}">
      <dsp:nvSpPr>
        <dsp:cNvPr id="0" name=""/>
        <dsp:cNvSpPr/>
      </dsp:nvSpPr>
      <dsp:spPr>
        <a:xfrm>
          <a:off x="181250" y="1336651"/>
          <a:ext cx="1818372" cy="25506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648000" rIns="288000" bIns="0" numCol="1" spcCol="1270" anchor="t" anchorCtr="0">
          <a:noAutofit/>
        </a:bodyPr>
        <a:lstStyle/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>
              <a:solidFill>
                <a:schemeClr val="tx2"/>
              </a:solidFill>
            </a:rPr>
            <a:t>We used waterfall methodology then we moved to scrum agile.</a:t>
          </a:r>
        </a:p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>
              <a:solidFill>
                <a:schemeClr val="tx2"/>
              </a:solidFill>
            </a:rPr>
            <a:t>We argued about how is project must go, and every member knew her/his role. </a:t>
          </a:r>
        </a:p>
      </dsp:txBody>
      <dsp:txXfrm>
        <a:off x="181250" y="1336651"/>
        <a:ext cx="1818372" cy="2550632"/>
      </dsp:txXfrm>
    </dsp:sp>
    <dsp:sp modelId="{E41E7729-FD3F-426D-804C-45BD60BD762D}">
      <dsp:nvSpPr>
        <dsp:cNvPr id="0" name=""/>
        <dsp:cNvSpPr/>
      </dsp:nvSpPr>
      <dsp:spPr>
        <a:xfrm rot="5400000">
          <a:off x="836275" y="2522392"/>
          <a:ext cx="2765612" cy="179149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C46E586-0364-4C52-98F9-74A7ACD803D1}">
      <dsp:nvSpPr>
        <dsp:cNvPr id="0" name=""/>
        <dsp:cNvSpPr/>
      </dsp:nvSpPr>
      <dsp:spPr>
        <a:xfrm>
          <a:off x="2129506" y="3994773"/>
          <a:ext cx="2239374" cy="921870"/>
        </a:xfrm>
        <a:prstGeom prst="chevron">
          <a:avLst>
            <a:gd name="adj" fmla="val 25000"/>
          </a:avLst>
        </a:prstGeom>
        <a:solidFill>
          <a:schemeClr val="accent2"/>
        </a:solidFill>
        <a:ln w="12700" cap="flat" cmpd="sng" algn="ctr">
          <a:solidFill>
            <a:schemeClr val="accent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Requirements Engineering</a:t>
          </a:r>
        </a:p>
      </dsp:txBody>
      <dsp:txXfrm>
        <a:off x="2359974" y="3994773"/>
        <a:ext cx="1778439" cy="921870"/>
      </dsp:txXfrm>
    </dsp:sp>
    <dsp:sp modelId="{5E07F9E4-149C-4A89-848F-4ABDD305F0C5}">
      <dsp:nvSpPr>
        <dsp:cNvPr id="0" name=""/>
        <dsp:cNvSpPr/>
      </dsp:nvSpPr>
      <dsp:spPr>
        <a:xfrm>
          <a:off x="2308656" y="1336651"/>
          <a:ext cx="1818372" cy="25506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648000" rIns="288000" bIns="0" numCol="1" spcCol="1270" anchor="t" anchorCtr="0">
          <a:noAutofit/>
        </a:bodyPr>
        <a:lstStyle/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2"/>
              </a:solidFill>
            </a:rPr>
            <a:t>Analyzing the requirements was our priority to meet the output (products) with it.</a:t>
          </a:r>
        </a:p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2"/>
              </a:solidFill>
            </a:rPr>
            <a:t>Confirming the technology and put our first steps was our second one.</a:t>
          </a:r>
        </a:p>
      </dsp:txBody>
      <dsp:txXfrm>
        <a:off x="2308656" y="1336651"/>
        <a:ext cx="1818372" cy="2550632"/>
      </dsp:txXfrm>
    </dsp:sp>
    <dsp:sp modelId="{473F2067-7126-4D56-A328-5A8CFD3D8D52}">
      <dsp:nvSpPr>
        <dsp:cNvPr id="0" name=""/>
        <dsp:cNvSpPr/>
      </dsp:nvSpPr>
      <dsp:spPr>
        <a:xfrm rot="5400000">
          <a:off x="2963681" y="2522392"/>
          <a:ext cx="2765612" cy="179149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5EFC-88FB-4ED5-994F-D5F6584C2293}">
      <dsp:nvSpPr>
        <dsp:cNvPr id="0" name=""/>
        <dsp:cNvSpPr/>
      </dsp:nvSpPr>
      <dsp:spPr>
        <a:xfrm>
          <a:off x="4256912" y="3994773"/>
          <a:ext cx="2239374" cy="921870"/>
        </a:xfrm>
        <a:prstGeom prst="chevron">
          <a:avLst>
            <a:gd name="adj" fmla="val 25000"/>
          </a:avLst>
        </a:prstGeom>
        <a:solidFill>
          <a:schemeClr val="accent3"/>
        </a:solidFill>
        <a:ln w="12700" cap="flat" cmpd="sng" algn="ctr">
          <a:solidFill>
            <a:schemeClr val="accent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Database building</a:t>
          </a:r>
        </a:p>
      </dsp:txBody>
      <dsp:txXfrm>
        <a:off x="4487380" y="3994773"/>
        <a:ext cx="1778439" cy="921870"/>
      </dsp:txXfrm>
    </dsp:sp>
    <dsp:sp modelId="{FD7B29F2-0D66-4B4B-BC8A-82DA23575305}">
      <dsp:nvSpPr>
        <dsp:cNvPr id="0" name=""/>
        <dsp:cNvSpPr/>
      </dsp:nvSpPr>
      <dsp:spPr>
        <a:xfrm>
          <a:off x="4436062" y="1336651"/>
          <a:ext cx="1818372" cy="25506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648000" rIns="288000" bIns="0" numCol="1" spcCol="1270" anchor="t" anchorCtr="0">
          <a:noAutofit/>
        </a:bodyPr>
        <a:lstStyle/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2"/>
              </a:solidFill>
            </a:rPr>
            <a:t>Designing ERD and Mapping.</a:t>
          </a:r>
        </a:p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2"/>
              </a:solidFill>
            </a:rPr>
            <a:t>Setting our tables and determine the primary and foreign keys.</a:t>
          </a:r>
        </a:p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chemeClr val="tx2"/>
              </a:solidFill>
            </a:rPr>
            <a:t>Apply it on SQL server beside put our initial data to fill it.  </a:t>
          </a:r>
        </a:p>
      </dsp:txBody>
      <dsp:txXfrm>
        <a:off x="4436062" y="1336651"/>
        <a:ext cx="1818372" cy="2550632"/>
      </dsp:txXfrm>
    </dsp:sp>
    <dsp:sp modelId="{7BF6E820-C6E3-4E2C-BB23-ADF9AD641C6B}">
      <dsp:nvSpPr>
        <dsp:cNvPr id="0" name=""/>
        <dsp:cNvSpPr/>
      </dsp:nvSpPr>
      <dsp:spPr>
        <a:xfrm rot="5400000">
          <a:off x="5079430" y="2526278"/>
          <a:ext cx="2788926" cy="179149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8046455-4EBB-40A8-838B-B584850A8B8E}">
      <dsp:nvSpPr>
        <dsp:cNvPr id="0" name=""/>
        <dsp:cNvSpPr/>
      </dsp:nvSpPr>
      <dsp:spPr>
        <a:xfrm>
          <a:off x="6384318" y="3994773"/>
          <a:ext cx="2239374" cy="929642"/>
        </a:xfrm>
        <a:prstGeom prst="chevron">
          <a:avLst>
            <a:gd name="adj" fmla="val 25000"/>
          </a:avLst>
        </a:prstGeom>
        <a:solidFill>
          <a:schemeClr val="accent4"/>
        </a:solidFill>
        <a:ln w="1270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Implementation</a:t>
          </a:r>
          <a:endParaRPr lang="ru-RU" sz="1600" b="1" kern="1200" dirty="0"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sp:txBody>
      <dsp:txXfrm>
        <a:off x="6616729" y="3994773"/>
        <a:ext cx="1774553" cy="929642"/>
      </dsp:txXfrm>
    </dsp:sp>
    <dsp:sp modelId="{1D84544C-5924-422B-9546-A86AE4927E4C}">
      <dsp:nvSpPr>
        <dsp:cNvPr id="0" name=""/>
        <dsp:cNvSpPr/>
      </dsp:nvSpPr>
      <dsp:spPr>
        <a:xfrm>
          <a:off x="6563468" y="1331508"/>
          <a:ext cx="1818372" cy="21600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648000" rIns="288000" bIns="0" numCol="1" spcCol="1270" anchor="t" anchorCtr="0">
          <a:noAutofit/>
        </a:bodyPr>
        <a:lstStyle/>
        <a:p>
          <a:pPr marL="0" lvl="0" indent="0" algn="l" defTabSz="533400" rtl="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Design our Apps UI to know what procedures we need.</a:t>
          </a:r>
          <a:b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</a:br>
          <a: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Build our backend apps using C# and T-SQL.</a:t>
          </a:r>
        </a:p>
      </dsp:txBody>
      <dsp:txXfrm>
        <a:off x="6563468" y="1331508"/>
        <a:ext cx="1818372" cy="2160025"/>
      </dsp:txXfrm>
    </dsp:sp>
    <dsp:sp modelId="{0EE416CF-D8AE-41BD-BF35-9148040E1274}">
      <dsp:nvSpPr>
        <dsp:cNvPr id="0" name=""/>
        <dsp:cNvSpPr/>
      </dsp:nvSpPr>
      <dsp:spPr>
        <a:xfrm rot="5400000">
          <a:off x="7218493" y="2522392"/>
          <a:ext cx="2765612" cy="179149"/>
        </a:xfrm>
        <a:prstGeom prst="corner">
          <a:avLst>
            <a:gd name="adj1" fmla="val 1000"/>
            <a:gd name="adj2" fmla="val 1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9A9A18-D6AE-4459-8C7F-A17CAB50744A}">
      <dsp:nvSpPr>
        <dsp:cNvPr id="0" name=""/>
        <dsp:cNvSpPr/>
      </dsp:nvSpPr>
      <dsp:spPr>
        <a:xfrm>
          <a:off x="8511724" y="3994773"/>
          <a:ext cx="2239374" cy="921870"/>
        </a:xfrm>
        <a:prstGeom prst="chevron">
          <a:avLst>
            <a:gd name="adj" fmla="val 25000"/>
          </a:avLst>
        </a:prstGeom>
        <a:solidFill>
          <a:schemeClr val="accent5"/>
        </a:solidFill>
        <a:ln w="12700" cap="flat" cmpd="sng" algn="ctr">
          <a:solidFill>
            <a:schemeClr val="accent5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0" tIns="203200" rIns="101600" bIns="20320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effectLst>
                <a:outerShdw blurRad="50800" dist="38100" dir="2700000" algn="tl" rotWithShape="0">
                  <a:schemeClr val="tx1">
                    <a:alpha val="50000"/>
                  </a:schemeClr>
                </a:outerShdw>
              </a:effectLst>
              <a:latin typeface="+mj-lt"/>
            </a:rPr>
            <a:t>Testing &amp; Reporting</a:t>
          </a:r>
          <a:endParaRPr lang="ru-RU" sz="1600" b="1" kern="1200" dirty="0">
            <a:effectLst>
              <a:outerShdw blurRad="50800" dist="38100" dir="2700000" algn="tl" rotWithShape="0">
                <a:schemeClr val="tx1">
                  <a:alpha val="50000"/>
                </a:schemeClr>
              </a:outerShdw>
            </a:effectLst>
            <a:latin typeface="+mj-lt"/>
          </a:endParaRPr>
        </a:p>
      </dsp:txBody>
      <dsp:txXfrm>
        <a:off x="8742192" y="3994773"/>
        <a:ext cx="1778439" cy="921870"/>
      </dsp:txXfrm>
    </dsp:sp>
    <dsp:sp modelId="{7F54B493-FCA8-4A1F-A2B1-FCB26CA9C396}">
      <dsp:nvSpPr>
        <dsp:cNvPr id="0" name=""/>
        <dsp:cNvSpPr/>
      </dsp:nvSpPr>
      <dsp:spPr>
        <a:xfrm>
          <a:off x="8690874" y="1336651"/>
          <a:ext cx="1818372" cy="21419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8000" tIns="648000" rIns="288000" bIns="0" numCol="1" spcCol="1270" anchor="t" anchorCtr="0">
          <a:noAutofit/>
        </a:bodyPr>
        <a:lstStyle/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Test our code and made sure that apps runs correctly.</a:t>
          </a:r>
        </a:p>
        <a:p>
          <a:pPr marL="0" lvl="0" indent="0" algn="l" defTabSz="533400">
            <a:lnSpc>
              <a:spcPts val="1500"/>
            </a:lnSpc>
            <a:spcBef>
              <a:spcPct val="0"/>
            </a:spcBef>
            <a:spcAft>
              <a:spcPts val="0"/>
            </a:spcAft>
            <a:buNone/>
          </a:pPr>
          <a:r>
            <a:rPr lang="en-US" sz="1200" kern="1200" dirty="0">
              <a:solidFill>
                <a:srgbClr val="666666"/>
              </a:solidFill>
              <a:latin typeface="+mn-lt"/>
              <a:ea typeface="+mn-ea"/>
              <a:cs typeface="+mn-cs"/>
            </a:rPr>
            <a:t>Build our reports and dashboards to show them in the Instructor’s app.</a:t>
          </a:r>
        </a:p>
      </dsp:txBody>
      <dsp:txXfrm>
        <a:off x="8690874" y="1336651"/>
        <a:ext cx="1818372" cy="21419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AccentHomeChevronProcess">
  <dgm:title val="Accent Home Chevron Process"/>
  <dgm:desc val="Use to show a progression; a timeline; sequential steps in a task, process, or workflow; or to emphasize movement or direction. Level 1 text appears inside an chevron shape, except the first shape which comes in a home shape, while Level 2 text appears above the invisible rectangle shapes."/>
  <dgm:catLst>
    <dgm:cat type="process" pri="500"/>
    <dgm:cat type="timeline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contrsBasedOnsibTransCount">
      <dgm:if name="oneSibTrans" axis="ch" ptType="sibTrans" func="cnt" op="equ" val="1">
        <dgm:constrLst>
          <dgm:constr type="h" for="ch" forName="composite" refType="h" fact="0.6"/>
          <dgm:constr type="w" for="ch" forName="composite" refType="w"/>
          <dgm:constr type="primFontSz" for="des" forName="parTx" val="20"/>
          <dgm:constr type="primFontSz" for="des" forName="desTx" refType="primFontSz" refFor="des" refForName="parTx" op="lte"/>
          <dgm:constr type="primFontSz" for="des" forName="parTx" op="equ"/>
          <dgm:constr type="primFontSz" for="des" forName="desTx" op="equ"/>
          <dgm:constr type="w" for="ch" forName="space" refType="w" refFor="ch" refForName="composite" fact="-0.02"/>
          <dgm:constr type="w" for="ch" ptType="sibTrans" op="equ"/>
        </dgm:constrLst>
      </dgm:if>
      <dgm:else name="moreThanOneSibTrans">
        <dgm:choose name="contrsForMoreThanOneSibTrans">
          <dgm:if name="twoSibTrans" axis="ch" ptType="sibTrans" func="cnt" op="equ" val="2">
            <dgm:constrLst>
              <dgm:constr type="h" for="ch" forName="composite" refType="h" fact="0.6"/>
              <dgm:constr type="w" for="ch" forName="composite" refType="w"/>
              <dgm:constr type="primFontSz" for="des" forName="parTx" val="20"/>
              <dgm:constr type="primFontSz" for="des" forName="desTx" refType="primFontSz" refFor="des" refForName="parTx" op="lte"/>
              <dgm:constr type="primFontSz" for="des" forName="parTx" op="equ"/>
              <dgm:constr type="primFontSz" for="des" forName="desTx" op="equ"/>
              <dgm:constr type="w" for="ch" forName="space" refType="w" refFor="ch" refForName="composite" fact="-0.03"/>
              <dgm:constr type="w" for="ch" ptType="sibTrans" op="equ"/>
            </dgm:constrLst>
          </dgm:if>
          <dgm:else name="moreThanTwoSibTrans">
            <dgm:choose name="contrsForMoreThanTwoSibTrans">
              <dgm:if name="threeSibTrans" axis="ch" ptType="sibTrans" func="cnt" op="equ" val="3">
                <dgm:constrLst>
                  <dgm:constr type="h" for="ch" forName="composite" refType="h" fact="0.6"/>
                  <dgm:constr type="w" for="ch" forName="composite" refType="w"/>
                  <dgm:constr type="primFontSz" for="des" forName="parTx" val="20"/>
                  <dgm:constr type="primFontSz" for="des" forName="desTx" refType="primFontSz" refFor="des" refForName="parTx" op="lte"/>
                  <dgm:constr type="primFontSz" for="des" forName="parTx" op="equ"/>
                  <dgm:constr type="primFontSz" for="des" forName="desTx" op="equ"/>
                  <dgm:constr type="w" for="ch" forName="space" refType="w" refFor="ch" refForName="composite" fact="-0.04"/>
                  <dgm:constr type="w" for="ch" ptType="sibTrans" op="equ"/>
                </dgm:constrLst>
              </dgm:if>
              <dgm:else name="moreThanThreeSibTrans">
                <dgm:choose name="contrsForMoreThanThreeSibTrans">
                  <dgm:if name="fourToSixSibTrans" axis="ch" ptType="sibTrans" func="cnt" op="lte" val="6">
                    <dgm:constrLst>
                      <dgm:constr type="h" for="ch" forName="composite" refType="h" fact="0.6"/>
                      <dgm:constr type="w" for="ch" forName="composite" refType="w"/>
                      <dgm:constr type="primFontSz" for="des" forName="parTx" val="20"/>
                      <dgm:constr type="primFontSz" for="des" forName="desTx" refType="primFontSz" refFor="des" refForName="parTx" op="lte"/>
                      <dgm:constr type="primFontSz" for="des" forName="parTx" op="equ"/>
                      <dgm:constr type="primFontSz" for="des" forName="desTx" op="equ"/>
                      <dgm:constr type="w" for="ch" forName="space" refType="w" refFor="ch" refForName="composite" fact="-0.05"/>
                      <dgm:constr type="w" for="ch" ptType="sibTrans" op="equ"/>
                    </dgm:constrLst>
                  </dgm:if>
                  <dgm:else name="moreThanSixSibTrans">
                    <dgm:choose name="contrsForMoreThanSixSibTrans">
                      <dgm:if name="sevenToEightSibTrans" axis="ch" ptType="sibTrans" func="cnt" op="lte" val="8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7"/>
                          <dgm:constr type="w" for="ch" ptType="sibTrans" op="equ"/>
                        </dgm:constrLst>
                      </dgm:if>
                      <dgm:else name="moreThanEightSibTrans">
                        <dgm:constrLst>
                          <dgm:constr type="h" for="ch" forName="composite" refType="h" fact="0.6"/>
                          <dgm:constr type="w" for="ch" forName="composite" refType="w"/>
                          <dgm:constr type="primFontSz" for="des" forName="parTx" val="20"/>
                          <dgm:constr type="primFontSz" for="des" forName="desTx" refType="primFontSz" refFor="des" refForName="parTx" op="lte"/>
                          <dgm:constr type="primFontSz" for="des" forName="parTx" op="equ"/>
                          <dgm:constr type="primFontSz" for="des" forName="desTx" op="equ"/>
                          <dgm:constr type="w" for="ch" forName="space" refType="w" refFor="ch" refForName="composite" fact="-0.09"/>
                          <dgm:constr type="w" for="ch" ptType="sibTrans" op="equ"/>
                        </dgm:constrLst>
                      </dgm:else>
                    </dgm:choose>
                  </dgm:else>
                </dgm:choose>
              </dgm:else>
            </dgm:choose>
          </dgm:else>
        </dgm:choose>
      </dgm:else>
    </dgm:choose>
    <dgm:ruleLst/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LayoutLTRorRTL">
          <dgm:if name="LayoutLTR" func="var" arg="dir" op="equ" val="norm">
            <dgm:constrLst>
              <dgm:constr type="w" for="ch" forName="L" refType="w" fact="0.08"/>
              <dgm:constr type="h" for="ch" forName="L" refType="h" fact="0.75"/>
              <dgm:constr type="l" for="ch" forName="L"/>
              <dgm:constr type="l" for="ch" forName="parTx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l" for="ch" forName="desTx" refType="r" refFor="ch" refForName="L"/>
              <dgm:constr type="w" for="ch" forName="desTx" refType="w" fact="0.812"/>
              <dgm:constr type="w" for="ch" forName="EmptyPlaceHolder" refType="w" fact="0.82"/>
              <dgm:constr type="l" for="ch" forName="EmptyPlaceHolder" refType="r" refFor="ch" refForName="L"/>
              <dgm:constr type="b" for="ch" forName="EmptyPlaceHolder" refType="b" refFor="ch" refForName="L"/>
              <dgm:constr type="h" for="ch" forName="EmptyPlaceHolder" refType="t" refFor="ch" refForName="desTx"/>
            </dgm:constrLst>
          </dgm:if>
          <dgm:else name="LayoutRTL">
            <dgm:constrLst>
              <dgm:constr type="w" for="ch" forName="L" refType="w" fact="0.08"/>
              <dgm:constr type="h" for="ch" forName="L" refType="h" fact="0.75"/>
              <dgm:constr type="r" for="ch" forName="L" refType="w"/>
              <dgm:constr type="r" for="ch" forName="parTx" refType="w"/>
              <dgm:constr type="w" for="ch" forName="parTx" refType="w"/>
              <dgm:constr type="h" for="ch" forName="parTx" refType="h" fact="0.25"/>
              <dgm:constr type="t" for="ch" forName="parTx" refType="b" refFor="ch" refForName="L"/>
              <dgm:constr type="t" for="ch" forName="desTx" refType="w" refFor="ch" refForName="L" fact="0.6"/>
              <dgm:constr type="b" for="ch" forName="desTx" refType="t" refFor="ch" refForName="EmptyPlaceHolder"/>
              <dgm:constr type="r" for="ch" forName="desTx" refType="l" refFor="ch" refForName="L"/>
              <dgm:constr type="w" for="ch" forName="desTx" refType="w" fact="0.812"/>
              <dgm:constr type="w" for="ch" forName="EmptyPlaceHolder" refType="w" fact="0.82"/>
              <dgm:constr type="h" for="ch" forName="EmptyPlaceHolder" refType="w" refFor="ch" refForName="L" fact="0.6"/>
              <dgm:constr type="b" for="ch" forName="EmptyPlaceHolder" refType="b" refFor="ch" refForName="L"/>
            </dgm:constrLst>
          </dgm:else>
        </dgm:choose>
        <dgm:layoutNode name="L" styleLbl="solidFgAcc1" moveWith="parTx">
          <dgm:varLst>
            <dgm:chMax val="0"/>
            <dgm:chPref val="0"/>
          </dgm:varLst>
          <dgm:alg type="sp"/>
          <dgm:choose name="Name310">
            <dgm:if name="Name311" func="var" arg="dir" op="equ" val="norm">
              <dgm:shape xmlns:r="http://schemas.openxmlformats.org/officeDocument/2006/relationships" rot="90" type="corner" r:blip="">
                <dgm:adjLst>
                  <dgm:adj idx="1" val="0.01"/>
                  <dgm:adj idx="2" val="0.01"/>
                </dgm:adjLst>
              </dgm:shape>
            </dgm:if>
            <dgm:else name="Name312">
              <dgm:shape xmlns:r="http://schemas.openxmlformats.org/officeDocument/2006/relationships" rot="180" type="corner" r:blip="">
                <dgm:adjLst>
                  <dgm:adj idx="1" val="0.01"/>
                  <dgm:adj idx="2" val="0.01"/>
                </dgm:adjLst>
              </dgm:shape>
            </dgm:else>
          </dgm:choose>
          <dgm:presOf/>
          <dgm:constrLst/>
          <dgm:ruleLst/>
        </dgm:layoutNode>
        <dgm:layoutNode name="parTx" styleLbl="alignNode1">
          <dgm:varLst>
            <dgm:chMax val="0"/>
            <dgm:chPref val="0"/>
            <dgm:bulletEnabled val="1"/>
          </dgm:varLst>
          <dgm:alg type="tx">
            <dgm:param type="txAnchorVert" val="mid"/>
            <dgm:param type="parTxLTRAlign" val="ctr"/>
            <dgm:param type="parTxRTLAlign" val="ctr"/>
          </dgm:alg>
          <dgm:choose name="MakeFirstNodeHomePlate">
            <dgm:if name="IfFirstNode" axis="self" ptType="node" func="pos" op="equ" val="1">
              <dgm:choose name="Name110">
                <dgm:if name="Name111" func="var" arg="dir" op="equ" val="norm">
                  <dgm:shape xmlns:r="http://schemas.openxmlformats.org/officeDocument/2006/relationships" type="homePlate" r:blip="">
                    <dgm:adjLst>
                      <dgm:adj idx="1" val="0.25"/>
                    </dgm:adjLst>
                  </dgm:shape>
                </dgm:if>
                <dgm:else name="Name112">
                  <dgm:shape xmlns:r="http://schemas.openxmlformats.org/officeDocument/2006/relationships" rot="180" type="homePlate" r:blip="">
                    <dgm:adjLst>
                      <dgm:adj idx="1" val="0.25"/>
                    </dgm:adjLst>
                  </dgm:shape>
                </dgm:else>
              </dgm:choose>
            </dgm:if>
            <dgm:else name="MakeRestOfNodesChevrons"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>
                      <dgm:adj idx="1" val="0.25"/>
                    </dgm:adjLst>
                  </dgm:shape>
                </dgm:if>
                <dgm:else name="Name12">
                  <dgm:shape xmlns:r="http://schemas.openxmlformats.org/officeDocument/2006/relationships" rot="180" type="chevron" r:blip="">
                    <dgm:adjLst>
                      <dgm:adj idx="1" val="0.25"/>
                    </dgm:adjLst>
                  </dgm:shape>
                </dgm:else>
              </dgm:choose>
            </dgm:else>
          </dgm:choose>
          <dgm:presOf axis="self" ptType="node"/>
          <dgm:constrLst>
            <dgm:constr type="tMarg" refType="primFontSz"/>
            <dgm:constr type="bMarg" refType="primFontSz"/>
            <dgm:constr type="lMarg" refType="primFontSz" fact="0.5"/>
            <dgm:constr type="rMarg" refType="primFontSz" fact="0.5"/>
          </dgm:constrLst>
          <dgm:ruleLst>
            <dgm:rule type="primFontSz" val="13" fact="NaN" max="NaN"/>
          </dgm:ruleLst>
        </dgm:layoutNode>
        <dgm:layoutNode name="desTx" styleLbl="revTx" moveWith="parTx">
          <dgm:varLst>
            <dgm:chMax val="0"/>
            <dgm:chPref val="0"/>
            <dgm:bulletEnabled val="1"/>
          </dgm:varLst>
          <dgm:choose name="Name210">
            <dgm:if name="Name211" func="var" arg="dir" op="equ" val="norm">
              <dgm:alg type="tx">
                <dgm:param type="txAnchorVert" val="t"/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12">
              <dgm:alg type="tx">
                <dgm:param type="txAnchorVert" val="t"/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tMarg"/>
            <dgm:constr type="bMarg"/>
            <dgm:constr type="lMarg"/>
            <dgm:constr type="rMarg"/>
          </dgm:constrLst>
          <dgm:ruleLst>
            <dgm:rule type="primFontSz" val="11" fact="NaN" max="NaN"/>
            <dgm:rule type="secFontSz" val="9" fact="NaN" max="NaN"/>
          </dgm:ruleLst>
        </dgm:layoutNode>
        <dgm:layoutNode name="EmptyPlaceHolder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D0CCEB-DFF8-417B-A87A-90F3D790592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FFE758-9C44-40AF-9D52-A7EF39200DA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ADB54-F1AF-44F8-8ED0-867524639FE1}" type="datetimeFigureOut">
              <a:rPr lang="en-US" smtClean="0"/>
              <a:t>11/30/2021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224329-C497-4EFE-8EB2-F22CD57F39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4C25EC-D008-42CF-845E-C895CC9B329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32E2A0-273F-4DCF-AF0B-3CFADE889C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7201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gif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gif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7E5575-CAFE-4A42-A774-E4652BA723C1}" type="datetimeFigureOut">
              <a:rPr lang="en-US" smtClean="0"/>
              <a:t>11/30/2021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9DC9BE-8102-4ADA-9C69-422E236104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949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060639-BF2D-41F8-822B-DED03338D28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680354" y="197121"/>
            <a:ext cx="10711545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dirty="0"/>
              <a:t>Project Timeline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74091-9EA2-47C8-AAA9-6DFE207852E4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680354" y="1786436"/>
            <a:ext cx="10711545" cy="45229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3706AB-7768-4239-93C0-28F2AC35B71A}"/>
              </a:ext>
            </a:extLst>
          </p:cNvPr>
          <p:cNvCxnSpPr/>
          <p:nvPr userDrawn="1"/>
        </p:nvCxnSpPr>
        <p:spPr>
          <a:xfrm>
            <a:off x="787583" y="1181100"/>
            <a:ext cx="288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9295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6">
            <a:extLst>
              <a:ext uri="{FF2B5EF4-FFF2-40B4-BE49-F238E27FC236}">
                <a16:creationId xmlns:a16="http://schemas.microsoft.com/office/drawing/2014/main" id="{B8498729-8E0E-452C-9DE5-20C4280E680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38339" y="5310000"/>
            <a:ext cx="4536000" cy="1548000"/>
          </a:xfrm>
          <a:solidFill>
            <a:schemeClr val="bg1">
              <a:lumMod val="85000"/>
              <a:alpha val="80000"/>
            </a:schemeClr>
          </a:solidFill>
        </p:spPr>
        <p:txBody>
          <a:bodyPr lIns="288000" tIns="252000"/>
          <a:lstStyle>
            <a:lvl1pPr marL="0" indent="0">
              <a:spcBef>
                <a:spcPts val="500"/>
              </a:spcBef>
              <a:buNone/>
              <a:defRPr sz="1300" b="1">
                <a:solidFill>
                  <a:schemeClr val="tx2"/>
                </a:solidFill>
                <a:latin typeface="+mj-lt"/>
              </a:defRPr>
            </a:lvl1pPr>
            <a:lvl2pPr marL="0" indent="0">
              <a:spcBef>
                <a:spcPts val="500"/>
              </a:spcBef>
              <a:buNone/>
              <a:defRPr sz="1000">
                <a:solidFill>
                  <a:schemeClr val="bg2"/>
                </a:solidFill>
              </a:defRPr>
            </a:lvl2pPr>
          </a:lstStyle>
          <a:p>
            <a:pPr lvl="0"/>
            <a:r>
              <a:rPr lang="en-US" noProof="0"/>
              <a:t>Additional Stage Title 02</a:t>
            </a:r>
          </a:p>
          <a:p>
            <a:pPr lvl="1"/>
            <a:r>
              <a:rPr lang="en-US" noProof="0"/>
              <a:t>Lorem ipsum dolor sit amet, consectetuer adipiscing elit, sed diam nonummy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6F6ED01E-03BA-4CB7-BDDB-4A7F0B0DA41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7583" y="5310000"/>
            <a:ext cx="2778470" cy="1548000"/>
          </a:xfrm>
          <a:solidFill>
            <a:schemeClr val="bg1">
              <a:lumMod val="95000"/>
            </a:schemeClr>
          </a:solidFill>
        </p:spPr>
        <p:txBody>
          <a:bodyPr lIns="288000" tIns="252000"/>
          <a:lstStyle>
            <a:lvl1pPr marL="0" indent="0">
              <a:spcBef>
                <a:spcPts val="500"/>
              </a:spcBef>
              <a:buNone/>
              <a:defRPr sz="1300" b="1">
                <a:solidFill>
                  <a:schemeClr val="tx2"/>
                </a:solidFill>
                <a:latin typeface="+mj-lt"/>
              </a:defRPr>
            </a:lvl1pPr>
            <a:lvl2pPr marL="0" indent="0">
              <a:spcBef>
                <a:spcPts val="500"/>
              </a:spcBef>
              <a:buNone/>
              <a:defRPr sz="1000">
                <a:solidFill>
                  <a:schemeClr val="bg2"/>
                </a:solidFill>
              </a:defRPr>
            </a:lvl2pPr>
          </a:lstStyle>
          <a:p>
            <a:pPr lvl="0"/>
            <a:r>
              <a:rPr lang="en-US" noProof="0"/>
              <a:t>Additional Stage Title 01</a:t>
            </a:r>
          </a:p>
          <a:p>
            <a:pPr lvl="1"/>
            <a:r>
              <a:rPr lang="en-US" noProof="0"/>
              <a:t>Lorem ipsum dolor sit amet, consectetuer adipiscing elit, sed diam nonummy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3060639-BF2D-41F8-822B-DED03338D288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680354" y="197121"/>
            <a:ext cx="10711545" cy="1325563"/>
          </a:xfrm>
        </p:spPr>
        <p:txBody>
          <a:bodyPr>
            <a:normAutofit/>
          </a:bodyPr>
          <a:lstStyle>
            <a:lvl1pPr>
              <a:defRPr sz="3000"/>
            </a:lvl1pPr>
          </a:lstStyle>
          <a:p>
            <a:r>
              <a:rPr lang="en-US" noProof="0"/>
              <a:t>Project Timeline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74091-9EA2-47C8-AAA9-6DFE207852E4}"/>
              </a:ext>
            </a:extLst>
          </p:cNvPr>
          <p:cNvSpPr>
            <a:spLocks noGrp="1"/>
          </p:cNvSpPr>
          <p:nvPr userDrawn="1">
            <p:ph idx="1"/>
          </p:nvPr>
        </p:nvSpPr>
        <p:spPr>
          <a:xfrm>
            <a:off x="680354" y="1786436"/>
            <a:ext cx="10711545" cy="3306069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1C51713D-9A60-48EF-A25A-764AEDE9E6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46626" y="5310000"/>
            <a:ext cx="3103200" cy="1548000"/>
          </a:xfrm>
          <a:solidFill>
            <a:schemeClr val="bg1">
              <a:lumMod val="95000"/>
            </a:schemeClr>
          </a:solidFill>
        </p:spPr>
        <p:txBody>
          <a:bodyPr lIns="288000" tIns="252000"/>
          <a:lstStyle>
            <a:lvl1pPr marL="0" indent="0">
              <a:spcBef>
                <a:spcPts val="500"/>
              </a:spcBef>
              <a:buNone/>
              <a:defRPr sz="1300" b="1">
                <a:solidFill>
                  <a:schemeClr val="tx2"/>
                </a:solidFill>
                <a:latin typeface="+mj-lt"/>
              </a:defRPr>
            </a:lvl1pPr>
            <a:lvl2pPr marL="0" indent="0">
              <a:spcBef>
                <a:spcPts val="500"/>
              </a:spcBef>
              <a:buNone/>
              <a:defRPr sz="1000">
                <a:solidFill>
                  <a:schemeClr val="bg2"/>
                </a:solidFill>
              </a:defRPr>
            </a:lvl2pPr>
          </a:lstStyle>
          <a:p>
            <a:pPr lvl="0"/>
            <a:r>
              <a:rPr lang="en-US" noProof="0"/>
              <a:t>Additional Stage Title 3</a:t>
            </a:r>
          </a:p>
          <a:p>
            <a:pPr lvl="1"/>
            <a:r>
              <a:rPr lang="en-US" noProof="0"/>
              <a:t>Lorem ipsum dolor sit amet, consectetuer adipiscing elit, sed diam nonummy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3706AB-7768-4239-93C0-28F2AC35B71A}"/>
              </a:ext>
            </a:extLst>
          </p:cNvPr>
          <p:cNvCxnSpPr/>
          <p:nvPr userDrawn="1"/>
        </p:nvCxnSpPr>
        <p:spPr>
          <a:xfrm>
            <a:off x="787583" y="1181100"/>
            <a:ext cx="28800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955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330E4-DA5A-4E42-A8DF-F4651C81D2F6}" type="datetimeFigureOut">
              <a:rPr lang="en-US" smtClean="0"/>
              <a:t>11/30/2021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BE3A6-E136-4E74-A5EB-FF64CACF6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197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94C4A8-C2EB-4D2A-A43E-BE19EA9AE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2742BD-2E9C-46B7-AFF7-A440C094D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3F001-24C4-4191-A568-B1096B9ABF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C9F280-24DB-415F-8DF8-72D7FF3C4BF0}" type="datetimeFigureOut">
              <a:rPr lang="en-US" noProof="0" smtClean="0"/>
              <a:t>11/30/2021</a:t>
            </a:fld>
            <a:endParaRPr lang="en-US" noProof="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3E5E6E-ED1A-4700-A7E8-68DEBCDD6E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2E6C46-B63C-4A83-8155-0AE7FABAD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0A9A2B-DCEA-459B-8067-44D042050D8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01011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5" r:id="rId2"/>
    <p:sldLayoutId id="2147483666" r:id="rId3"/>
  </p:sldLayoutIdLst>
  <p:txStyles>
    <p:titleStyle>
      <a:lvl1pPr algn="l" defTabSz="914400" rtl="1" eaLnBrk="1" latinLnBrk="0" hangingPunct="1">
        <a:lnSpc>
          <a:spcPct val="90000"/>
        </a:lnSpc>
        <a:spcBef>
          <a:spcPct val="0"/>
        </a:spcBef>
        <a:buNone/>
        <a:defRPr sz="30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13" Type="http://schemas.openxmlformats.org/officeDocument/2006/relationships/image" Target="../media/image10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17" Type="http://schemas.openxmlformats.org/officeDocument/2006/relationships/image" Target="../media/image2.png"/><Relationship Id="rId2" Type="http://schemas.openxmlformats.org/officeDocument/2006/relationships/diagramData" Target="../diagrams/data2.xml"/><Relationship Id="rId16" Type="http://schemas.openxmlformats.org/officeDocument/2006/relationships/image" Target="../media/image13.svg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8.png"/><Relationship Id="rId5" Type="http://schemas.openxmlformats.org/officeDocument/2006/relationships/diagramColors" Target="../diagrams/colors2.xml"/><Relationship Id="rId15" Type="http://schemas.openxmlformats.org/officeDocument/2006/relationships/image" Target="../media/image12.png"/><Relationship Id="rId10" Type="http://schemas.openxmlformats.org/officeDocument/2006/relationships/image" Target="../media/image7.sv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6.png"/><Relationship Id="rId1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2148A-ED05-4DF2-8BD5-3B2F6928B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559" y="0"/>
            <a:ext cx="9589731" cy="1389519"/>
          </a:xfrm>
        </p:spPr>
        <p:txBody>
          <a:bodyPr>
            <a:normAutofit/>
          </a:bodyPr>
          <a:lstStyle/>
          <a:p>
            <a:r>
              <a:rPr lang="en-US" sz="4400" dirty="0"/>
              <a:t>ONLINE EXAMINATION SYSTEM</a:t>
            </a:r>
            <a:endParaRPr lang="ar-EG" sz="44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532907A-759F-440F-91D7-CB72A8ED0D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6864" y="1083077"/>
            <a:ext cx="6133528" cy="5659514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6CBA555-A3C1-4F34-A097-4EB771FFD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3106" y="5551410"/>
            <a:ext cx="872030" cy="1191181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F5D9042F-4900-44B5-B10A-B310512AF651}"/>
              </a:ext>
            </a:extLst>
          </p:cNvPr>
          <p:cNvSpPr txBox="1">
            <a:spLocks/>
          </p:cNvSpPr>
          <p:nvPr/>
        </p:nvSpPr>
        <p:spPr>
          <a:xfrm>
            <a:off x="6329779" y="2039481"/>
            <a:ext cx="5258908" cy="32249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Business intelligence track</a:t>
            </a: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       Mansoura branch</a:t>
            </a:r>
          </a:p>
          <a:p>
            <a:endParaRPr lang="en-US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                Group(4)</a:t>
            </a:r>
            <a:endParaRPr lang="ar-EG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29146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65369" y="218339"/>
            <a:ext cx="5382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Instructors Desktop Application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272619" y="1502021"/>
            <a:ext cx="3016577" cy="6033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 form (1</a:t>
            </a:r>
            <a:r>
              <a:rPr lang="en-US" baseline="30000" dirty="0"/>
              <a:t>st</a:t>
            </a:r>
            <a:r>
              <a:rPr lang="en-US" dirty="0"/>
              <a:t> form)</a:t>
            </a:r>
          </a:p>
        </p:txBody>
      </p:sp>
      <p:sp>
        <p:nvSpPr>
          <p:cNvPr id="50" name="Flowchart: Decision 49"/>
          <p:cNvSpPr/>
          <p:nvPr/>
        </p:nvSpPr>
        <p:spPr>
          <a:xfrm>
            <a:off x="59508" y="5694128"/>
            <a:ext cx="1597844" cy="66815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If login = true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1722749" y="2750017"/>
            <a:ext cx="2116317" cy="460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Message box (“invalid email or password”)</a:t>
            </a:r>
          </a:p>
        </p:txBody>
      </p:sp>
      <p:cxnSp>
        <p:nvCxnSpPr>
          <p:cNvPr id="143" name="Straight Arrow Connector 142"/>
          <p:cNvCxnSpPr>
            <a:stCxn id="157" idx="2"/>
            <a:endCxn id="5" idx="0"/>
          </p:cNvCxnSpPr>
          <p:nvPr/>
        </p:nvCxnSpPr>
        <p:spPr>
          <a:xfrm>
            <a:off x="1065231" y="1076640"/>
            <a:ext cx="1715677" cy="4253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7" name="Rectangle 156"/>
          <p:cNvSpPr/>
          <p:nvPr/>
        </p:nvSpPr>
        <p:spPr>
          <a:xfrm>
            <a:off x="84843" y="612898"/>
            <a:ext cx="1960776" cy="4637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/>
              <a:t>Initializing the app</a:t>
            </a:r>
          </a:p>
        </p:txBody>
      </p:sp>
      <p:cxnSp>
        <p:nvCxnSpPr>
          <p:cNvPr id="21" name="Straight Connector 20"/>
          <p:cNvCxnSpPr>
            <a:stCxn id="5" idx="3"/>
            <a:endCxn id="22" idx="1"/>
          </p:cNvCxnSpPr>
          <p:nvPr/>
        </p:nvCxnSpPr>
        <p:spPr>
          <a:xfrm flipV="1">
            <a:off x="4289196" y="1803699"/>
            <a:ext cx="1743958" cy="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6033154" y="1566689"/>
            <a:ext cx="1536569" cy="4740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Managers button</a:t>
            </a:r>
          </a:p>
        </p:txBody>
      </p:sp>
      <p:sp>
        <p:nvSpPr>
          <p:cNvPr id="52" name="Flowchart: Decision 51"/>
          <p:cNvSpPr/>
          <p:nvPr/>
        </p:nvSpPr>
        <p:spPr>
          <a:xfrm>
            <a:off x="9662474" y="1469619"/>
            <a:ext cx="1597844" cy="66815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If login = true</a:t>
            </a:r>
          </a:p>
        </p:txBody>
      </p:sp>
      <p:cxnSp>
        <p:nvCxnSpPr>
          <p:cNvPr id="42" name="Straight Connector 41"/>
          <p:cNvCxnSpPr>
            <a:stCxn id="22" idx="3"/>
            <a:endCxn id="52" idx="1"/>
          </p:cNvCxnSpPr>
          <p:nvPr/>
        </p:nvCxnSpPr>
        <p:spPr>
          <a:xfrm flipV="1">
            <a:off x="7569723" y="1803698"/>
            <a:ext cx="2092751" cy="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52" idx="2"/>
            <a:endCxn id="51" idx="0"/>
          </p:cNvCxnSpPr>
          <p:nvPr/>
        </p:nvCxnSpPr>
        <p:spPr>
          <a:xfrm>
            <a:off x="10461396" y="2137777"/>
            <a:ext cx="0" cy="185616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1" name="Rounded Rectangle 50"/>
          <p:cNvSpPr/>
          <p:nvPr/>
        </p:nvSpPr>
        <p:spPr>
          <a:xfrm>
            <a:off x="9278332" y="3993938"/>
            <a:ext cx="2366128" cy="5315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Managers form</a:t>
            </a:r>
          </a:p>
        </p:txBody>
      </p:sp>
      <p:sp>
        <p:nvSpPr>
          <p:cNvPr id="77" name="Flowchart: Decision 76"/>
          <p:cNvSpPr/>
          <p:nvPr/>
        </p:nvSpPr>
        <p:spPr>
          <a:xfrm>
            <a:off x="6045380" y="3489376"/>
            <a:ext cx="1536568" cy="66815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If login = false</a:t>
            </a:r>
          </a:p>
        </p:txBody>
      </p:sp>
      <p:cxnSp>
        <p:nvCxnSpPr>
          <p:cNvPr id="58" name="Straight Connector 57"/>
          <p:cNvCxnSpPr>
            <a:stCxn id="22" idx="2"/>
            <a:endCxn id="77" idx="0"/>
          </p:cNvCxnSpPr>
          <p:nvPr/>
        </p:nvCxnSpPr>
        <p:spPr>
          <a:xfrm>
            <a:off x="6801439" y="2040708"/>
            <a:ext cx="12225" cy="144866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1" name="Straight Connector 60"/>
          <p:cNvCxnSpPr>
            <a:stCxn id="114" idx="3"/>
          </p:cNvCxnSpPr>
          <p:nvPr/>
        </p:nvCxnSpPr>
        <p:spPr>
          <a:xfrm>
            <a:off x="3839066" y="2980317"/>
            <a:ext cx="2688331" cy="66886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77" idx="1"/>
            <a:endCxn id="98" idx="3"/>
          </p:cNvCxnSpPr>
          <p:nvPr/>
        </p:nvCxnSpPr>
        <p:spPr>
          <a:xfrm flipH="1" flipV="1">
            <a:off x="1597843" y="3817437"/>
            <a:ext cx="4447537" cy="601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>
            <a:stCxn id="114" idx="0"/>
            <a:endCxn id="5" idx="2"/>
          </p:cNvCxnSpPr>
          <p:nvPr/>
        </p:nvCxnSpPr>
        <p:spPr>
          <a:xfrm flipV="1">
            <a:off x="2780908" y="2105379"/>
            <a:ext cx="0" cy="64463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endCxn id="98" idx="0"/>
          </p:cNvCxnSpPr>
          <p:nvPr/>
        </p:nvCxnSpPr>
        <p:spPr>
          <a:xfrm>
            <a:off x="858430" y="1801579"/>
            <a:ext cx="12371" cy="177884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8" name="Rectangle 97"/>
          <p:cNvSpPr/>
          <p:nvPr/>
        </p:nvSpPr>
        <p:spPr>
          <a:xfrm>
            <a:off x="143758" y="3580427"/>
            <a:ext cx="1454085" cy="4740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instructors button</a:t>
            </a:r>
          </a:p>
        </p:txBody>
      </p:sp>
      <p:cxnSp>
        <p:nvCxnSpPr>
          <p:cNvPr id="99" name="Straight Connector 98"/>
          <p:cNvCxnSpPr>
            <a:stCxn id="5" idx="1"/>
          </p:cNvCxnSpPr>
          <p:nvPr/>
        </p:nvCxnSpPr>
        <p:spPr>
          <a:xfrm flipH="1" flipV="1">
            <a:off x="870801" y="1801579"/>
            <a:ext cx="401818" cy="2121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stCxn id="98" idx="2"/>
            <a:endCxn id="50" idx="0"/>
          </p:cNvCxnSpPr>
          <p:nvPr/>
        </p:nvCxnSpPr>
        <p:spPr>
          <a:xfrm flipH="1">
            <a:off x="858430" y="4054446"/>
            <a:ext cx="12371" cy="163968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7" name="Straight Arrow Connector 136"/>
          <p:cNvCxnSpPr>
            <a:stCxn id="50" idx="3"/>
            <a:endCxn id="152" idx="1"/>
          </p:cNvCxnSpPr>
          <p:nvPr/>
        </p:nvCxnSpPr>
        <p:spPr>
          <a:xfrm>
            <a:off x="1657352" y="6028207"/>
            <a:ext cx="310318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2" name="Rounded Rectangle 151"/>
          <p:cNvSpPr/>
          <p:nvPr/>
        </p:nvSpPr>
        <p:spPr>
          <a:xfrm>
            <a:off x="4760536" y="5762410"/>
            <a:ext cx="2366128" cy="5315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Instructors form</a:t>
            </a:r>
          </a:p>
        </p:txBody>
      </p:sp>
      <p:sp>
        <p:nvSpPr>
          <p:cNvPr id="140" name="TextBox 139"/>
          <p:cNvSpPr txBox="1"/>
          <p:nvPr/>
        </p:nvSpPr>
        <p:spPr>
          <a:xfrm>
            <a:off x="4835950" y="6293397"/>
            <a:ext cx="24415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Generates 4 reports</a:t>
            </a:r>
          </a:p>
        </p:txBody>
      </p:sp>
      <p:sp>
        <p:nvSpPr>
          <p:cNvPr id="141" name="TextBox 140"/>
          <p:cNvSpPr txBox="1"/>
          <p:nvPr/>
        </p:nvSpPr>
        <p:spPr>
          <a:xfrm>
            <a:off x="9587060" y="4628561"/>
            <a:ext cx="195134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Generates 6 reports</a:t>
            </a:r>
          </a:p>
        </p:txBody>
      </p:sp>
    </p:spTree>
    <p:extLst>
      <p:ext uri="{BB962C8B-B14F-4D97-AF65-F5344CB8AC3E}">
        <p14:creationId xmlns:p14="http://schemas.microsoft.com/office/powerpoint/2010/main" val="3842810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58619-EEFA-43B8-A065-3C2534A2B2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961" y="927054"/>
            <a:ext cx="9144000" cy="477837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dirty="0"/>
              <a:t>DASHBOARDS</a:t>
            </a:r>
            <a:br>
              <a:rPr lang="en-US" sz="4400" dirty="0"/>
            </a:br>
            <a:endParaRPr lang="ar-EG" sz="44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5389F0-312A-4B9D-ADA4-833BA9DE0C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E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D62A1B-409F-4DB8-AEEE-00BD534947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7054"/>
            <a:ext cx="12192000" cy="593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451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8CB5D-9281-44BD-954C-C191A6BCDD8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27DDE6-7F29-448E-A1C3-09FB29525D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EG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958E14-E0D5-481C-87AB-886B5EC2A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77875"/>
            <a:ext cx="12038120" cy="530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086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A77DB-D191-4CCA-B8FC-FE4098194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3DB7F1-416F-4600-8C7C-892D87B171E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52D795-F162-4CC4-B305-BB83F5C4FE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5812"/>
            <a:ext cx="12192000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956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C2179-EFA5-43F7-8BD7-DB217B38D8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BAB62A-F72A-44A1-8D18-8E720CFB00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D8AF0F-84B5-445B-93DD-3CA29E287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2637"/>
            <a:ext cx="12192000" cy="529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4990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79852A-1D4D-4EB9-A879-4A34B50035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AF6F7C-8D4D-4C6E-96A5-F183FE78E8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0D5B32-0A92-4E91-BC4D-4AFEAA71E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5337"/>
            <a:ext cx="12192000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0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7EC89-D8B7-4CC6-B303-00959643A8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E5A556-6E95-4A35-AC54-855763A71F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CC055D-B5CA-423F-91DD-4B4672C6D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7400"/>
            <a:ext cx="12192000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2852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72AC1A-DE4F-40F5-B4D5-B218B24B7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837079"/>
          </a:xfrm>
        </p:spPr>
        <p:txBody>
          <a:bodyPr/>
          <a:lstStyle/>
          <a:p>
            <a:r>
              <a:rPr lang="en-US" dirty="0"/>
              <a:t>ANY QUESTIONS..?</a:t>
            </a:r>
            <a:endParaRPr lang="ar-EG" dirty="0"/>
          </a:p>
        </p:txBody>
      </p:sp>
    </p:spTree>
    <p:extLst>
      <p:ext uri="{BB962C8B-B14F-4D97-AF65-F5344CB8AC3E}">
        <p14:creationId xmlns:p14="http://schemas.microsoft.com/office/powerpoint/2010/main" val="1507895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C6CCC3-2B6C-41F9-A5F0-01D750199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WHO WE ARE?</a:t>
            </a:r>
            <a:endParaRPr lang="ar-EG" sz="440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4285797-1366-494F-B569-D82ACE602F0B}"/>
              </a:ext>
            </a:extLst>
          </p:cNvPr>
          <p:cNvSpPr txBox="1">
            <a:spLocks/>
          </p:cNvSpPr>
          <p:nvPr/>
        </p:nvSpPr>
        <p:spPr>
          <a:xfrm>
            <a:off x="381740" y="1999695"/>
            <a:ext cx="5258908" cy="31870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Samar Elbadry</a:t>
            </a:r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Salma Malh</a:t>
            </a:r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Momen Said</a:t>
            </a:r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Ahmed Elgohary</a:t>
            </a:r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Hala Hamdi</a:t>
            </a:r>
          </a:p>
          <a:p>
            <a:pPr marL="457200" indent="-457200" rtl="0">
              <a:buFont typeface="Arial" panose="020B0604020202020204" pitchFamily="34" charset="0"/>
              <a:buChar char="•"/>
            </a:pPr>
            <a:endParaRPr lang="ar-EG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EE5A390-0A65-48A0-A53D-DF23C7B85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9949" y="5937181"/>
            <a:ext cx="567229" cy="778777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A9EAF5D-42ED-44FE-89A2-127A056BF5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32145" y="584678"/>
            <a:ext cx="6637804" cy="6017116"/>
          </a:xfrm>
        </p:spPr>
      </p:pic>
    </p:spTree>
    <p:extLst>
      <p:ext uri="{BB962C8B-B14F-4D97-AF65-F5344CB8AC3E}">
        <p14:creationId xmlns:p14="http://schemas.microsoft.com/office/powerpoint/2010/main" val="776210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0A5AC-B286-4927-A556-E62F15F97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PROJECT PHASES</a:t>
            </a:r>
            <a:endParaRPr lang="ru-RU" sz="4400" dirty="0"/>
          </a:p>
        </p:txBody>
      </p:sp>
      <p:graphicFrame>
        <p:nvGraphicFramePr>
          <p:cNvPr id="4" name="Content Placeholder 6" descr="SmartArt Process diagram">
            <a:extLst>
              <a:ext uri="{FF2B5EF4-FFF2-40B4-BE49-F238E27FC236}">
                <a16:creationId xmlns:a16="http://schemas.microsoft.com/office/drawing/2014/main" id="{3F3F2756-2E70-4E81-9B93-4AC1BABBED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9816192"/>
              </p:ext>
            </p:extLst>
          </p:nvPr>
        </p:nvGraphicFramePr>
        <p:xfrm>
          <a:off x="932155" y="834501"/>
          <a:ext cx="10813002" cy="5554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6B17CBD3-8117-4335-B3E4-3E07DEF9123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3106" y="5551410"/>
            <a:ext cx="872030" cy="1191181"/>
          </a:xfrm>
          <a:prstGeom prst="rect">
            <a:avLst/>
          </a:prstGeom>
        </p:spPr>
      </p:pic>
      <p:sp>
        <p:nvSpPr>
          <p:cNvPr id="6" name="Title 3">
            <a:extLst>
              <a:ext uri="{FF2B5EF4-FFF2-40B4-BE49-F238E27FC236}">
                <a16:creationId xmlns:a16="http://schemas.microsoft.com/office/drawing/2014/main" id="{FDAB35AB-218A-44A7-BC1E-F349AE131523}"/>
              </a:ext>
            </a:extLst>
          </p:cNvPr>
          <p:cNvSpPr txBox="1">
            <a:spLocks/>
          </p:cNvSpPr>
          <p:nvPr/>
        </p:nvSpPr>
        <p:spPr>
          <a:xfrm>
            <a:off x="446843" y="1849345"/>
            <a:ext cx="4418120" cy="289133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2"/>
                </a:solidFill>
                <a:latin typeface="+mn-lt"/>
              </a:rPr>
              <a:t>SDLC Methodology</a:t>
            </a:r>
          </a:p>
          <a:p>
            <a:endParaRPr lang="en-US" dirty="0">
              <a:solidFill>
                <a:schemeClr val="bg2"/>
              </a:solidFill>
              <a:latin typeface="+mn-lt"/>
            </a:endParaRPr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latin typeface="+mn-lt"/>
              </a:rPr>
              <a:t>Waterfall</a:t>
            </a:r>
          </a:p>
          <a:p>
            <a:pPr marL="4572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/>
                </a:solidFill>
                <a:latin typeface="+mn-lt"/>
              </a:rPr>
              <a:t>Agile </a:t>
            </a:r>
          </a:p>
        </p:txBody>
      </p:sp>
    </p:spTree>
    <p:extLst>
      <p:ext uri="{BB962C8B-B14F-4D97-AF65-F5344CB8AC3E}">
        <p14:creationId xmlns:p14="http://schemas.microsoft.com/office/powerpoint/2010/main" val="851164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 descr="SmartArt Process diagram">
            <a:extLst>
              <a:ext uri="{FF2B5EF4-FFF2-40B4-BE49-F238E27FC236}">
                <a16:creationId xmlns:a16="http://schemas.microsoft.com/office/drawing/2014/main" id="{703FAB33-C653-48B0-9838-6BDC8704C19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7454071"/>
              </p:ext>
            </p:extLst>
          </p:nvPr>
        </p:nvGraphicFramePr>
        <p:xfrm>
          <a:off x="789873" y="894186"/>
          <a:ext cx="10753200" cy="61458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2D15B7BD-52A2-46CD-9905-39068311B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Timeline</a:t>
            </a:r>
            <a:r>
              <a:rPr lang="en-US" b="0" dirty="0">
                <a:solidFill>
                  <a:schemeClr val="bg2"/>
                </a:solidFill>
              </a:rPr>
              <a:t> methodology</a:t>
            </a:r>
          </a:p>
        </p:txBody>
      </p:sp>
      <p:sp>
        <p:nvSpPr>
          <p:cNvPr id="10" name="Rectangle 9" descr="Red square">
            <a:extLst>
              <a:ext uri="{FF2B5EF4-FFF2-40B4-BE49-F238E27FC236}">
                <a16:creationId xmlns:a16="http://schemas.microsoft.com/office/drawing/2014/main" id="{A12CC26A-5315-4976-ADC0-5433567BBAE9}"/>
              </a:ext>
            </a:extLst>
          </p:cNvPr>
          <p:cNvSpPr/>
          <p:nvPr/>
        </p:nvSpPr>
        <p:spPr>
          <a:xfrm>
            <a:off x="790594" y="1892518"/>
            <a:ext cx="688931" cy="688931"/>
          </a:xfrm>
          <a:prstGeom prst="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 descr="Orange square">
            <a:extLst>
              <a:ext uri="{FF2B5EF4-FFF2-40B4-BE49-F238E27FC236}">
                <a16:creationId xmlns:a16="http://schemas.microsoft.com/office/drawing/2014/main" id="{1930D93D-7C86-4A0B-AC32-322C4830B011}"/>
              </a:ext>
            </a:extLst>
          </p:cNvPr>
          <p:cNvSpPr/>
          <p:nvPr/>
        </p:nvSpPr>
        <p:spPr>
          <a:xfrm>
            <a:off x="2917717" y="1892518"/>
            <a:ext cx="688931" cy="688931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 descr="Orange square">
            <a:extLst>
              <a:ext uri="{FF2B5EF4-FFF2-40B4-BE49-F238E27FC236}">
                <a16:creationId xmlns:a16="http://schemas.microsoft.com/office/drawing/2014/main" id="{3465B29B-8058-46D1-9660-8E77A907D117}"/>
              </a:ext>
            </a:extLst>
          </p:cNvPr>
          <p:cNvSpPr/>
          <p:nvPr/>
        </p:nvSpPr>
        <p:spPr>
          <a:xfrm>
            <a:off x="5050060" y="1875283"/>
            <a:ext cx="688931" cy="688931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 descr="Orange square">
            <a:extLst>
              <a:ext uri="{FF2B5EF4-FFF2-40B4-BE49-F238E27FC236}">
                <a16:creationId xmlns:a16="http://schemas.microsoft.com/office/drawing/2014/main" id="{EEFF73B8-4E1C-489B-A505-D683624E688D}"/>
              </a:ext>
            </a:extLst>
          </p:cNvPr>
          <p:cNvSpPr/>
          <p:nvPr/>
        </p:nvSpPr>
        <p:spPr>
          <a:xfrm>
            <a:off x="7172120" y="1892518"/>
            <a:ext cx="688931" cy="688931"/>
          </a:xfrm>
          <a:prstGeom prst="rect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 descr="Yellow square">
            <a:extLst>
              <a:ext uri="{FF2B5EF4-FFF2-40B4-BE49-F238E27FC236}">
                <a16:creationId xmlns:a16="http://schemas.microsoft.com/office/drawing/2014/main" id="{5B34B083-2C6A-4916-B16C-EEDE2F7E0A91}"/>
              </a:ext>
            </a:extLst>
          </p:cNvPr>
          <p:cNvSpPr/>
          <p:nvPr/>
        </p:nvSpPr>
        <p:spPr>
          <a:xfrm>
            <a:off x="9310332" y="1892518"/>
            <a:ext cx="688931" cy="688931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8" name="Graphic 17" descr="Clock">
            <a:extLst>
              <a:ext uri="{FF2B5EF4-FFF2-40B4-BE49-F238E27FC236}">
                <a16:creationId xmlns:a16="http://schemas.microsoft.com/office/drawing/2014/main" id="{429D621D-3AC8-4789-B37A-514D514B81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15048" y="2012365"/>
            <a:ext cx="432000" cy="432000"/>
          </a:xfrm>
          <a:prstGeom prst="rect">
            <a:avLst/>
          </a:prstGeom>
        </p:spPr>
      </p:pic>
      <p:pic>
        <p:nvPicPr>
          <p:cNvPr id="19" name="Graphic 18" descr="Target">
            <a:extLst>
              <a:ext uri="{FF2B5EF4-FFF2-40B4-BE49-F238E27FC236}">
                <a16:creationId xmlns:a16="http://schemas.microsoft.com/office/drawing/2014/main" id="{9FBDC2B8-6333-4FE7-85AE-BAA8AC47534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060087" y="2012365"/>
            <a:ext cx="432000" cy="432000"/>
          </a:xfrm>
          <a:prstGeom prst="rect">
            <a:avLst/>
          </a:prstGeom>
        </p:spPr>
      </p:pic>
      <p:pic>
        <p:nvPicPr>
          <p:cNvPr id="24" name="Graphic 23" descr="Research">
            <a:extLst>
              <a:ext uri="{FF2B5EF4-FFF2-40B4-BE49-F238E27FC236}">
                <a16:creationId xmlns:a16="http://schemas.microsoft.com/office/drawing/2014/main" id="{B3B066BF-DC70-46FA-B9ED-2111EF601BA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188959" y="2012365"/>
            <a:ext cx="432000" cy="432000"/>
          </a:xfrm>
          <a:prstGeom prst="rect">
            <a:avLst/>
          </a:prstGeom>
        </p:spPr>
      </p:pic>
      <p:pic>
        <p:nvPicPr>
          <p:cNvPr id="25" name="Graphic 24" descr="Flip calendar">
            <a:extLst>
              <a:ext uri="{FF2B5EF4-FFF2-40B4-BE49-F238E27FC236}">
                <a16:creationId xmlns:a16="http://schemas.microsoft.com/office/drawing/2014/main" id="{8E331209-A339-4EA7-9A9C-60B841670A3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305283" y="2012365"/>
            <a:ext cx="432000" cy="432000"/>
          </a:xfrm>
          <a:prstGeom prst="rect">
            <a:avLst/>
          </a:prstGeom>
        </p:spPr>
      </p:pic>
      <p:pic>
        <p:nvPicPr>
          <p:cNvPr id="26" name="Graphic 25" descr="Presentation with bar chart">
            <a:extLst>
              <a:ext uri="{FF2B5EF4-FFF2-40B4-BE49-F238E27FC236}">
                <a16:creationId xmlns:a16="http://schemas.microsoft.com/office/drawing/2014/main" id="{E30E2A91-829E-4A17-993C-634E1C3B822D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9438797" y="2012365"/>
            <a:ext cx="432000" cy="4320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800ECE2-2B4F-4710-89D7-DC4880B41FD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1327906" y="5963814"/>
            <a:ext cx="567229" cy="778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6824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091BFCD-5C64-4F37-A5F8-20F312D6F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/>
            <a:r>
              <a:rPr lang="en-US" sz="4400" dirty="0"/>
              <a:t>TECHNOLOGIES USED</a:t>
            </a:r>
            <a:br>
              <a:rPr lang="en-US" sz="4400" dirty="0"/>
            </a:br>
            <a:endParaRPr lang="ar-EG" sz="440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31803478-BAB2-4B35-9016-74B55F0E7710}"/>
              </a:ext>
            </a:extLst>
          </p:cNvPr>
          <p:cNvSpPr txBox="1">
            <a:spLocks/>
          </p:cNvSpPr>
          <p:nvPr/>
        </p:nvSpPr>
        <p:spPr>
          <a:xfrm>
            <a:off x="7182035" y="1522684"/>
            <a:ext cx="5258908" cy="39193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rtl="0">
              <a:buFont typeface="Arial" panose="020B0604020202020204" pitchFamily="34" charset="0"/>
              <a:buChar char="•"/>
            </a:pPr>
            <a:endParaRPr lang="ar-EG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B91D86E-1339-440D-82CF-63F091CA5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23106" y="5551410"/>
            <a:ext cx="872030" cy="1191181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7D26B6F4-1A13-4598-9ABE-9FAB2C693760}"/>
              </a:ext>
            </a:extLst>
          </p:cNvPr>
          <p:cNvSpPr txBox="1">
            <a:spLocks/>
          </p:cNvSpPr>
          <p:nvPr/>
        </p:nvSpPr>
        <p:spPr>
          <a:xfrm>
            <a:off x="7087340" y="683582"/>
            <a:ext cx="5104660" cy="48678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8000" indent="-457200" rtl="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SQL Server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SSRS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C#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Visual Studio 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Power BI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T-SQL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Axure (mapping and ERD)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endParaRPr lang="ar-EG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8BEC030-AE9B-4647-85A8-C2492F6AAD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31411" y="278190"/>
            <a:ext cx="7070220" cy="6939356"/>
          </a:xfrm>
        </p:spPr>
      </p:pic>
    </p:spTree>
    <p:extLst>
      <p:ext uri="{BB962C8B-B14F-4D97-AF65-F5344CB8AC3E}">
        <p14:creationId xmlns:p14="http://schemas.microsoft.com/office/powerpoint/2010/main" val="3960851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58291B6-0AB8-429B-8A56-351CCE1610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29445" y="98560"/>
            <a:ext cx="7206950" cy="6660879"/>
          </a:xfr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3A6A17E1-A374-4FD4-9164-1F4E48378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PRODUCTS</a:t>
            </a:r>
            <a:endParaRPr lang="ar-EG" sz="440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693E48A1-16C3-4E65-8D75-1FEECAA659A6}"/>
              </a:ext>
            </a:extLst>
          </p:cNvPr>
          <p:cNvSpPr txBox="1">
            <a:spLocks/>
          </p:cNvSpPr>
          <p:nvPr/>
        </p:nvSpPr>
        <p:spPr>
          <a:xfrm>
            <a:off x="760521" y="1882066"/>
            <a:ext cx="5104660" cy="43766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ER Diagram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Mapping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77 Stored procedures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6 Reports 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6 Dashboards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2 Apps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13 window forms for app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75000"/>
                  </a:schemeClr>
                </a:solidFill>
                <a:latin typeface="+mn-lt"/>
              </a:rPr>
              <a:t>Documentation</a:t>
            </a:r>
          </a:p>
          <a:p>
            <a:pPr marL="288000" indent="-457200" rtl="0">
              <a:buFont typeface="Arial" panose="020B0604020202020204" pitchFamily="34" charset="0"/>
              <a:buChar char="•"/>
            </a:pPr>
            <a:endParaRPr lang="en-US" dirty="0">
              <a:solidFill>
                <a:schemeClr val="bg2">
                  <a:lumMod val="75000"/>
                </a:schemeClr>
              </a:solidFill>
              <a:latin typeface="+mn-lt"/>
            </a:endParaRPr>
          </a:p>
          <a:p>
            <a:pPr marL="457200" indent="-457200" rtl="0">
              <a:buFont typeface="Arial" panose="020B0604020202020204" pitchFamily="34" charset="0"/>
              <a:buChar char="•"/>
            </a:pPr>
            <a:endParaRPr lang="ar-EG" dirty="0">
              <a:solidFill>
                <a:schemeClr val="bg2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0237FAB-ACB3-4901-91A0-55BE131C5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00659" y="5531842"/>
            <a:ext cx="872030" cy="119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311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B760618-47ED-431E-AF45-A9BF1DA65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54" y="197121"/>
            <a:ext cx="10711545" cy="300029"/>
          </a:xfrm>
        </p:spPr>
        <p:txBody>
          <a:bodyPr>
            <a:noAutofit/>
          </a:bodyPr>
          <a:lstStyle/>
          <a:p>
            <a:pPr algn="ctr"/>
            <a:r>
              <a:rPr lang="en-US" sz="4400" dirty="0"/>
              <a:t>ERD</a:t>
            </a:r>
            <a:endParaRPr lang="ar-EG" sz="4400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9DBD724-B3C2-4067-A543-9A4F1D7841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25" y="1"/>
            <a:ext cx="12175675" cy="68580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F814A3-8686-4B23-A703-997566E29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23106" y="5551410"/>
            <a:ext cx="872030" cy="1191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1385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A6FDE21-A601-4E5B-A7A0-6C6C913AE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ar-EG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10BC960A-4E28-4BFC-881B-DC143B7021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277818" cy="68580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8DF972-2909-413A-B63F-F51050B1B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1899" y="5788242"/>
            <a:ext cx="690610" cy="991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042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>
          <a:xfrm>
            <a:off x="1272619" y="1502021"/>
            <a:ext cx="2450969" cy="60335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Login form (1</a:t>
            </a:r>
            <a:r>
              <a:rPr lang="en-US" baseline="30000" dirty="0"/>
              <a:t>st</a:t>
            </a:r>
            <a:r>
              <a:rPr lang="en-US" dirty="0"/>
              <a:t> form)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673418" y="1502021"/>
            <a:ext cx="3233394" cy="60335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Registration form (2</a:t>
            </a:r>
            <a:r>
              <a:rPr lang="en-US" baseline="30000" dirty="0"/>
              <a:t>nd</a:t>
            </a:r>
            <a:r>
              <a:rPr lang="en-US" dirty="0"/>
              <a:t> form)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21150" y="5971324"/>
            <a:ext cx="3553905" cy="5373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Courses choosing form (3rd form)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8064629" y="5971324"/>
            <a:ext cx="2450969" cy="5373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Exam form (4</a:t>
            </a:r>
            <a:r>
              <a:rPr lang="en-US" baseline="30000" dirty="0"/>
              <a:t>th</a:t>
            </a:r>
            <a:r>
              <a:rPr lang="en-US" dirty="0"/>
              <a:t> form)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064629" y="4497490"/>
            <a:ext cx="2450969" cy="47812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Result form (5</a:t>
            </a:r>
            <a:r>
              <a:rPr lang="en-US" baseline="30000" dirty="0"/>
              <a:t>th</a:t>
            </a:r>
            <a:r>
              <a:rPr lang="en-US" dirty="0"/>
              <a:t> form)</a:t>
            </a:r>
          </a:p>
        </p:txBody>
      </p:sp>
      <p:cxnSp>
        <p:nvCxnSpPr>
          <p:cNvPr id="11" name="Straight Arrow Connector 10"/>
          <p:cNvCxnSpPr>
            <a:stCxn id="5" idx="2"/>
            <a:endCxn id="50" idx="0"/>
          </p:cNvCxnSpPr>
          <p:nvPr/>
        </p:nvCxnSpPr>
        <p:spPr>
          <a:xfrm flipH="1">
            <a:off x="2498102" y="2105379"/>
            <a:ext cx="2" cy="24201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3"/>
            <a:endCxn id="6" idx="1"/>
          </p:cNvCxnSpPr>
          <p:nvPr/>
        </p:nvCxnSpPr>
        <p:spPr>
          <a:xfrm>
            <a:off x="3723588" y="1803700"/>
            <a:ext cx="394983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3"/>
            <a:endCxn id="8" idx="1"/>
          </p:cNvCxnSpPr>
          <p:nvPr/>
        </p:nvCxnSpPr>
        <p:spPr>
          <a:xfrm>
            <a:off x="4275055" y="6239988"/>
            <a:ext cx="378957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0"/>
            <a:endCxn id="9" idx="2"/>
          </p:cNvCxnSpPr>
          <p:nvPr/>
        </p:nvCxnSpPr>
        <p:spPr>
          <a:xfrm flipV="1">
            <a:off x="9290114" y="4975611"/>
            <a:ext cx="0" cy="99571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stCxn id="6" idx="0"/>
          </p:cNvCxnSpPr>
          <p:nvPr/>
        </p:nvCxnSpPr>
        <p:spPr>
          <a:xfrm flipV="1">
            <a:off x="9290115" y="1121791"/>
            <a:ext cx="0" cy="38023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5" idx="0"/>
          </p:cNvCxnSpPr>
          <p:nvPr/>
        </p:nvCxnSpPr>
        <p:spPr>
          <a:xfrm>
            <a:off x="2498103" y="1121790"/>
            <a:ext cx="1" cy="38023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H="1">
            <a:off x="2498103" y="1121790"/>
            <a:ext cx="679201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3879131" y="1745559"/>
            <a:ext cx="342428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If the student uses the app for the first time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3930976" y="857131"/>
            <a:ext cx="374244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After registration, the student can login normally</a:t>
            </a:r>
          </a:p>
        </p:txBody>
      </p:sp>
      <p:sp>
        <p:nvSpPr>
          <p:cNvPr id="50" name="Flowchart: Decision 49"/>
          <p:cNvSpPr/>
          <p:nvPr/>
        </p:nvSpPr>
        <p:spPr>
          <a:xfrm>
            <a:off x="1699180" y="4525531"/>
            <a:ext cx="1597844" cy="668158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If login = true</a:t>
            </a:r>
          </a:p>
        </p:txBody>
      </p:sp>
      <p:cxnSp>
        <p:nvCxnSpPr>
          <p:cNvPr id="64" name="Straight Arrow Connector 63"/>
          <p:cNvCxnSpPr>
            <a:stCxn id="50" idx="2"/>
            <a:endCxn id="7" idx="0"/>
          </p:cNvCxnSpPr>
          <p:nvPr/>
        </p:nvCxnSpPr>
        <p:spPr>
          <a:xfrm>
            <a:off x="2498102" y="5193689"/>
            <a:ext cx="1" cy="77763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8375713" y="3531893"/>
            <a:ext cx="1828800" cy="4620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Close  button</a:t>
            </a:r>
          </a:p>
        </p:txBody>
      </p:sp>
      <p:cxnSp>
        <p:nvCxnSpPr>
          <p:cNvPr id="76" name="Straight Arrow Connector 75"/>
          <p:cNvCxnSpPr>
            <a:stCxn id="9" idx="0"/>
            <a:endCxn id="74" idx="2"/>
          </p:cNvCxnSpPr>
          <p:nvPr/>
        </p:nvCxnSpPr>
        <p:spPr>
          <a:xfrm flipH="1" flipV="1">
            <a:off x="9290113" y="3993938"/>
            <a:ext cx="1" cy="50355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3" name="Flowchart: Decision 102"/>
          <p:cNvSpPr/>
          <p:nvPr/>
        </p:nvSpPr>
        <p:spPr>
          <a:xfrm>
            <a:off x="348792" y="3659859"/>
            <a:ext cx="1497763" cy="563993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300" dirty="0"/>
              <a:t>If =login false</a:t>
            </a:r>
          </a:p>
        </p:txBody>
      </p:sp>
      <p:cxnSp>
        <p:nvCxnSpPr>
          <p:cNvPr id="113" name="Straight Connector 112"/>
          <p:cNvCxnSpPr>
            <a:cxnSpLocks/>
            <a:endCxn id="103" idx="3"/>
          </p:cNvCxnSpPr>
          <p:nvPr/>
        </p:nvCxnSpPr>
        <p:spPr>
          <a:xfrm flipH="1" flipV="1">
            <a:off x="1846555" y="3941856"/>
            <a:ext cx="651548" cy="520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4" name="Rectangle 113"/>
          <p:cNvSpPr/>
          <p:nvPr/>
        </p:nvSpPr>
        <p:spPr>
          <a:xfrm>
            <a:off x="75414" y="2744514"/>
            <a:ext cx="2116317" cy="46059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Message box (“invalid email or password”)</a:t>
            </a:r>
          </a:p>
        </p:txBody>
      </p:sp>
      <p:cxnSp>
        <p:nvCxnSpPr>
          <p:cNvPr id="116" name="Straight Arrow Connector 115"/>
          <p:cNvCxnSpPr>
            <a:cxnSpLocks/>
            <a:stCxn id="103" idx="0"/>
            <a:endCxn id="114" idx="2"/>
          </p:cNvCxnSpPr>
          <p:nvPr/>
        </p:nvCxnSpPr>
        <p:spPr>
          <a:xfrm flipV="1">
            <a:off x="1097674" y="3205113"/>
            <a:ext cx="35899" cy="4547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>
            <a:stCxn id="114" idx="0"/>
          </p:cNvCxnSpPr>
          <p:nvPr/>
        </p:nvCxnSpPr>
        <p:spPr>
          <a:xfrm flipH="1" flipV="1">
            <a:off x="1117076" y="1803699"/>
            <a:ext cx="16497" cy="94081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4" name="Straight Arrow Connector 123"/>
          <p:cNvCxnSpPr>
            <a:endCxn id="5" idx="1"/>
          </p:cNvCxnSpPr>
          <p:nvPr/>
        </p:nvCxnSpPr>
        <p:spPr>
          <a:xfrm>
            <a:off x="1117076" y="1803699"/>
            <a:ext cx="155543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3" name="Straight Arrow Connector 142"/>
          <p:cNvCxnSpPr>
            <a:stCxn id="157" idx="2"/>
            <a:endCxn id="5" idx="0"/>
          </p:cNvCxnSpPr>
          <p:nvPr/>
        </p:nvCxnSpPr>
        <p:spPr>
          <a:xfrm>
            <a:off x="1065231" y="1076640"/>
            <a:ext cx="1432873" cy="42538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4" name="TextBox 143"/>
          <p:cNvSpPr txBox="1"/>
          <p:nvPr/>
        </p:nvSpPr>
        <p:spPr>
          <a:xfrm>
            <a:off x="7673418" y="2141569"/>
            <a:ext cx="41006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student adds his data to be saved in the database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-160805" y="5467211"/>
            <a:ext cx="46662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The student chooses the course    he wants to have exam in 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5425122" y="5932211"/>
            <a:ext cx="2177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Generating the exam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10647572" y="5643990"/>
            <a:ext cx="12066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Exam is here generated with random exam no.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9290113" y="5058735"/>
            <a:ext cx="29977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sz="1400" dirty="0"/>
              <a:t>aving the exam questions, answers, and exam id in the database</a:t>
            </a:r>
          </a:p>
        </p:txBody>
      </p:sp>
      <p:sp>
        <p:nvSpPr>
          <p:cNvPr id="150" name="TextBox 149"/>
          <p:cNvSpPr txBox="1"/>
          <p:nvPr/>
        </p:nvSpPr>
        <p:spPr>
          <a:xfrm>
            <a:off x="6169842" y="4567065"/>
            <a:ext cx="20149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Shows the result in %</a:t>
            </a:r>
          </a:p>
        </p:txBody>
      </p:sp>
      <p:sp>
        <p:nvSpPr>
          <p:cNvPr id="151" name="TextBox 150"/>
          <p:cNvSpPr txBox="1"/>
          <p:nvPr/>
        </p:nvSpPr>
        <p:spPr>
          <a:xfrm>
            <a:off x="10216294" y="3373054"/>
            <a:ext cx="207154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A button in the score form that closes the application</a:t>
            </a:r>
          </a:p>
        </p:txBody>
      </p:sp>
      <p:sp>
        <p:nvSpPr>
          <p:cNvPr id="157" name="Rectangle 156"/>
          <p:cNvSpPr/>
          <p:nvPr/>
        </p:nvSpPr>
        <p:spPr>
          <a:xfrm>
            <a:off x="84843" y="612898"/>
            <a:ext cx="1960776" cy="4637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/>
              <a:t>Initializing the app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90B55AD-846F-42F5-BA75-9B006B4E127E}"/>
              </a:ext>
            </a:extLst>
          </p:cNvPr>
          <p:cNvSpPr txBox="1"/>
          <p:nvPr/>
        </p:nvSpPr>
        <p:spPr>
          <a:xfrm>
            <a:off x="3057989" y="225630"/>
            <a:ext cx="6232124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1" dirty="0"/>
              <a:t>Exam Desktop Application</a:t>
            </a:r>
          </a:p>
        </p:txBody>
      </p:sp>
    </p:spTree>
    <p:extLst>
      <p:ext uri="{BB962C8B-B14F-4D97-AF65-F5344CB8AC3E}">
        <p14:creationId xmlns:p14="http://schemas.microsoft.com/office/powerpoint/2010/main" val="3735470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3">
      <a:dk1>
        <a:sysClr val="windowText" lastClr="000000"/>
      </a:dk1>
      <a:lt1>
        <a:sysClr val="window" lastClr="FFFFFF"/>
      </a:lt1>
      <a:dk2>
        <a:srgbClr val="666666"/>
      </a:dk2>
      <a:lt2>
        <a:srgbClr val="808080"/>
      </a:lt2>
      <a:accent1>
        <a:srgbClr val="ED1C24"/>
      </a:accent1>
      <a:accent2>
        <a:srgbClr val="F15A24"/>
      </a:accent2>
      <a:accent3>
        <a:srgbClr val="F7931E"/>
      </a:accent3>
      <a:accent4>
        <a:srgbClr val="FBB03B"/>
      </a:accent4>
      <a:accent5>
        <a:srgbClr val="FCCB00"/>
      </a:accent5>
      <a:accent6>
        <a:srgbClr val="70AD47"/>
      </a:accent6>
      <a:hlink>
        <a:srgbClr val="666666"/>
      </a:hlink>
      <a:folHlink>
        <a:srgbClr val="666666"/>
      </a:folHlink>
    </a:clrScheme>
    <a:fontScheme name="Custom 38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imeline from SmartArt_01_MO - v4" id="{E57269B8-54F0-49BD-A8EA-8A70876CC409}" vid="{E9570212-5BEE-4588-9CB3-61D60C5AAAE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A6599C0-B0B6-415D-9B63-E273EEA0EBF7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D5E0056C-22F7-43F0-A6CE-AE8B59378E9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3B6EBAF-D3F1-4C38-B9E9-9D4DBDA1397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Project stage timeline</Template>
  <TotalTime>1537</TotalTime>
  <Words>422</Words>
  <Application>Microsoft Office PowerPoint</Application>
  <PresentationFormat>Widescreen</PresentationFormat>
  <Paragraphs>96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Century Gothic</vt:lpstr>
      <vt:lpstr>Office Theme</vt:lpstr>
      <vt:lpstr>ONLINE EXAMINATION SYSTEM</vt:lpstr>
      <vt:lpstr>WHO WE ARE?</vt:lpstr>
      <vt:lpstr>PROJECT PHASES</vt:lpstr>
      <vt:lpstr>Project Timeline methodology</vt:lpstr>
      <vt:lpstr>TECHNOLOGIES USED </vt:lpstr>
      <vt:lpstr>PRODUCTS</vt:lpstr>
      <vt:lpstr>ERD</vt:lpstr>
      <vt:lpstr>PowerPoint Presentation</vt:lpstr>
      <vt:lpstr>PowerPoint Presentation</vt:lpstr>
      <vt:lpstr>PowerPoint Presentation</vt:lpstr>
      <vt:lpstr>DASHBOARDS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ANY QUESTIONS..?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EXAMINATION SYSTEM</dc:title>
  <dc:creator>سمر خالد صلاح الدين بدرى</dc:creator>
  <cp:lastModifiedBy>Salma Malh</cp:lastModifiedBy>
  <cp:revision>16</cp:revision>
  <dcterms:created xsi:type="dcterms:W3CDTF">2021-11-29T01:50:58Z</dcterms:created>
  <dcterms:modified xsi:type="dcterms:W3CDTF">2021-11-30T14:51:56Z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